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2" r:id="rId3"/>
    <p:sldId id="257" r:id="rId4"/>
    <p:sldId id="284" r:id="rId5"/>
    <p:sldId id="286" r:id="rId6"/>
    <p:sldId id="285" r:id="rId7"/>
    <p:sldId id="287" r:id="rId8"/>
    <p:sldId id="283" r:id="rId9"/>
    <p:sldId id="259" r:id="rId10"/>
    <p:sldId id="277" r:id="rId11"/>
    <p:sldId id="279" r:id="rId12"/>
    <p:sldId id="260" r:id="rId13"/>
    <p:sldId id="281" r:id="rId14"/>
    <p:sldId id="280" r:id="rId15"/>
    <p:sldId id="266" r:id="rId16"/>
    <p:sldId id="278" r:id="rId17"/>
    <p:sldId id="268" r:id="rId18"/>
    <p:sldId id="270" r:id="rId19"/>
    <p:sldId id="271" r:id="rId20"/>
    <p:sldId id="273" r:id="rId21"/>
    <p:sldId id="275" r:id="rId22"/>
    <p:sldId id="258" r:id="rId23"/>
    <p:sldId id="261" r:id="rId24"/>
    <p:sldId id="269" r:id="rId25"/>
    <p:sldId id="276" r:id="rId26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760" autoAdjust="0"/>
    <p:restoredTop sz="94660"/>
  </p:normalViewPr>
  <p:slideViewPr>
    <p:cSldViewPr>
      <p:cViewPr varScale="1">
        <p:scale>
          <a:sx n="106" d="100"/>
          <a:sy n="106" d="100"/>
        </p:scale>
        <p:origin x="-106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 smtClean="0"/>
              <a:t>Klik om het opmaakprofiel van de modelondertitel te bewerken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864867-4B31-48C5-9B52-60C61F64E6A8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936BA1-D65A-420A-90D4-3A824EAE21D8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1FC37B-7DE9-4C3A-BDD3-5C174859ADD5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AC3E1C-5E40-4F2A-9DF7-89FD5E398531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D3B597-81BD-4190-8FA7-4128BA1D3EAA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C64E00-DA3B-4CCB-8648-A98C0E7FC6D6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CA58CC-464E-4CCA-AE8D-3643C58B02D2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56C62F-0D67-4969-ABD5-41011A68DC1B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CD2B63-AC13-47FD-86C0-AD60FCB36578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81935D-6063-4939-A9E1-5FB78A6F0047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9357A5-FE04-4A0A-AF3E-C845D435D82B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0000"/>
            </a:gs>
            <a:gs pos="100000">
              <a:schemeClr val="tx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het opmaakprofiel te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nl-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nl-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51EC18D-E3C2-4D30-8010-49B0061312CB}" type="slidenum">
              <a:rPr lang="nl-NL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188913"/>
            <a:ext cx="7772400" cy="1470025"/>
          </a:xfrm>
        </p:spPr>
        <p:txBody>
          <a:bodyPr/>
          <a:lstStyle/>
          <a:p>
            <a:r>
              <a:rPr lang="nl-BE" sz="8000" dirty="0" err="1" smtClean="0">
                <a:solidFill>
                  <a:schemeClr val="bg1"/>
                </a:solidFill>
                <a:latin typeface="Comic Sans MS" pitchFamily="66" charset="0"/>
              </a:rPr>
              <a:t>Malodieraad</a:t>
            </a:r>
            <a:endParaRPr lang="nl-NL" sz="8000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76375" y="5349875"/>
            <a:ext cx="6400800" cy="671513"/>
          </a:xfrm>
        </p:spPr>
        <p:txBody>
          <a:bodyPr/>
          <a:lstStyle/>
          <a:p>
            <a:r>
              <a:rPr lang="nl-BE">
                <a:solidFill>
                  <a:schemeClr val="bg1"/>
                </a:solidFill>
                <a:latin typeface="Comic Sans MS" pitchFamily="66" charset="0"/>
              </a:rPr>
              <a:t>We vroegen aan 100 Vlamingen</a:t>
            </a:r>
          </a:p>
          <a:p>
            <a:endParaRPr lang="nl-NL">
              <a:solidFill>
                <a:schemeClr val="bg1"/>
              </a:solidFill>
              <a:latin typeface="Comic Sans MS" pitchFamily="66" charset="0"/>
            </a:endParaRPr>
          </a:p>
        </p:txBody>
      </p:sp>
      <p:pic>
        <p:nvPicPr>
          <p:cNvPr id="2064" name="Picture 16" descr="C:\Program Files\Microsoft Office\MEDIA\CAGCAT10\j0149481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14612" y="1643050"/>
            <a:ext cx="3571900" cy="362971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1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2" name="Rectangle 4"/>
          <p:cNvSpPr>
            <a:spLocks noChangeArrowheads="1"/>
          </p:cNvSpPr>
          <p:nvPr/>
        </p:nvSpPr>
        <p:spPr bwMode="auto">
          <a:xfrm>
            <a:off x="1411288" y="404813"/>
            <a:ext cx="6256337" cy="139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nl-BE" sz="4000">
                <a:solidFill>
                  <a:schemeClr val="bg1"/>
                </a:solidFill>
                <a:latin typeface="Comic Sans MS" pitchFamily="66" charset="0"/>
              </a:rPr>
              <a:t>We vroegen aan</a:t>
            </a:r>
          </a:p>
          <a:p>
            <a:pPr marL="342900" indent="-342900" algn="ctr">
              <a:spcBef>
                <a:spcPct val="20000"/>
              </a:spcBef>
            </a:pPr>
            <a:r>
              <a:rPr lang="nl-BE" sz="4000">
                <a:solidFill>
                  <a:schemeClr val="bg1"/>
                </a:solidFill>
                <a:latin typeface="Comic Sans MS" pitchFamily="66" charset="0"/>
              </a:rPr>
              <a:t>100 Vlamingen:</a:t>
            </a:r>
          </a:p>
          <a:p>
            <a:pPr marL="342900" indent="-342900" algn="ctr">
              <a:spcBef>
                <a:spcPct val="20000"/>
              </a:spcBef>
            </a:pPr>
            <a:endParaRPr lang="nl-NL" sz="360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68616" name="Text Box 8"/>
          <p:cNvSpPr txBox="1">
            <a:spLocks noChangeArrowheads="1"/>
          </p:cNvSpPr>
          <p:nvPr/>
        </p:nvSpPr>
        <p:spPr bwMode="auto">
          <a:xfrm>
            <a:off x="395288" y="2046265"/>
            <a:ext cx="7129462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2800" dirty="0">
                <a:solidFill>
                  <a:schemeClr val="bg1"/>
                </a:solidFill>
                <a:latin typeface="Comic Sans MS" pitchFamily="66" charset="0"/>
              </a:rPr>
              <a:t>Wat </a:t>
            </a:r>
            <a:r>
              <a:rPr lang="nl-NL" sz="2800" dirty="0" smtClean="0">
                <a:solidFill>
                  <a:schemeClr val="bg1"/>
                </a:solidFill>
                <a:latin typeface="Comic Sans MS" pitchFamily="66" charset="0"/>
              </a:rPr>
              <a:t>eet je het liefst op je boterham ‘s morgens?</a:t>
            </a:r>
            <a:endParaRPr lang="nl-NL" sz="2800" dirty="0">
              <a:solidFill>
                <a:schemeClr val="bg1"/>
              </a:solidFill>
              <a:latin typeface="Comic Sans MS" pitchFamily="66" charset="0"/>
            </a:endParaRPr>
          </a:p>
        </p:txBody>
      </p:sp>
      <p:pic>
        <p:nvPicPr>
          <p:cNvPr id="68622" name="Picture 14" descr="MCj0298911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5661025"/>
            <a:ext cx="525462" cy="542925"/>
          </a:xfrm>
          <a:prstGeom prst="rect">
            <a:avLst/>
          </a:prstGeom>
          <a:noFill/>
        </p:spPr>
      </p:pic>
      <p:pic>
        <p:nvPicPr>
          <p:cNvPr id="68623" name="Picture 15" descr="MCj0298911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5013325"/>
            <a:ext cx="525462" cy="542925"/>
          </a:xfrm>
          <a:prstGeom prst="rect">
            <a:avLst/>
          </a:prstGeom>
          <a:noFill/>
        </p:spPr>
      </p:pic>
      <p:pic>
        <p:nvPicPr>
          <p:cNvPr id="68624" name="Picture 16" descr="MCj0298911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4365625"/>
            <a:ext cx="525462" cy="542925"/>
          </a:xfrm>
          <a:prstGeom prst="rect">
            <a:avLst/>
          </a:prstGeom>
          <a:noFill/>
        </p:spPr>
      </p:pic>
      <p:pic>
        <p:nvPicPr>
          <p:cNvPr id="68625" name="Picture 17" descr="MCj0298911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3644900"/>
            <a:ext cx="525462" cy="542925"/>
          </a:xfrm>
          <a:prstGeom prst="rect">
            <a:avLst/>
          </a:prstGeom>
          <a:noFill/>
        </p:spPr>
      </p:pic>
      <p:pic>
        <p:nvPicPr>
          <p:cNvPr id="68626" name="Picture 18" descr="MCj0298911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2997200"/>
            <a:ext cx="525462" cy="542925"/>
          </a:xfrm>
          <a:prstGeom prst="rect">
            <a:avLst/>
          </a:prstGeom>
          <a:noFill/>
        </p:spPr>
      </p:pic>
      <p:sp>
        <p:nvSpPr>
          <p:cNvPr id="68627" name="Text Box 19"/>
          <p:cNvSpPr txBox="1">
            <a:spLocks noChangeArrowheads="1"/>
          </p:cNvSpPr>
          <p:nvPr/>
        </p:nvSpPr>
        <p:spPr bwMode="auto">
          <a:xfrm>
            <a:off x="1116013" y="3068638"/>
            <a:ext cx="201771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nl-NL" dirty="0" smtClean="0"/>
              <a:t>Choco</a:t>
            </a:r>
            <a:endParaRPr lang="nl-NL" dirty="0"/>
          </a:p>
        </p:txBody>
      </p:sp>
      <p:sp>
        <p:nvSpPr>
          <p:cNvPr id="68628" name="Text Box 20"/>
          <p:cNvSpPr txBox="1">
            <a:spLocks noChangeArrowheads="1"/>
          </p:cNvSpPr>
          <p:nvPr/>
        </p:nvSpPr>
        <p:spPr bwMode="auto">
          <a:xfrm>
            <a:off x="1116013" y="3789363"/>
            <a:ext cx="201771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nl-NL" dirty="0" err="1" smtClean="0"/>
              <a:t>Speculoospasta</a:t>
            </a:r>
            <a:endParaRPr lang="nl-NL" dirty="0"/>
          </a:p>
        </p:txBody>
      </p:sp>
      <p:sp>
        <p:nvSpPr>
          <p:cNvPr id="68629" name="Text Box 21"/>
          <p:cNvSpPr txBox="1">
            <a:spLocks noChangeArrowheads="1"/>
          </p:cNvSpPr>
          <p:nvPr/>
        </p:nvSpPr>
        <p:spPr bwMode="auto">
          <a:xfrm>
            <a:off x="1116013" y="4508500"/>
            <a:ext cx="201771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nl-NL" dirty="0" smtClean="0"/>
              <a:t>Smeerkaas</a:t>
            </a:r>
            <a:endParaRPr lang="nl-NL" dirty="0"/>
          </a:p>
        </p:txBody>
      </p:sp>
      <p:sp>
        <p:nvSpPr>
          <p:cNvPr id="68630" name="Text Box 22"/>
          <p:cNvSpPr txBox="1">
            <a:spLocks noChangeArrowheads="1"/>
          </p:cNvSpPr>
          <p:nvPr/>
        </p:nvSpPr>
        <p:spPr bwMode="auto">
          <a:xfrm>
            <a:off x="1114425" y="5157788"/>
            <a:ext cx="20177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nl-NL" dirty="0" smtClean="0"/>
              <a:t>Confituur</a:t>
            </a:r>
            <a:endParaRPr lang="nl-NL" dirty="0"/>
          </a:p>
        </p:txBody>
      </p:sp>
      <p:sp>
        <p:nvSpPr>
          <p:cNvPr id="68631" name="Text Box 23"/>
          <p:cNvSpPr txBox="1">
            <a:spLocks noChangeArrowheads="1"/>
          </p:cNvSpPr>
          <p:nvPr/>
        </p:nvSpPr>
        <p:spPr bwMode="auto">
          <a:xfrm>
            <a:off x="1116013" y="5799138"/>
            <a:ext cx="201771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nl-NL" dirty="0" smtClean="0"/>
              <a:t>Niets</a:t>
            </a:r>
            <a:endParaRPr lang="nl-NL" dirty="0"/>
          </a:p>
        </p:txBody>
      </p:sp>
      <p:pic>
        <p:nvPicPr>
          <p:cNvPr id="17" name="Picture 16" descr="C:\Program Files\Microsoft Office\MEDIA\CAGCAT10\j0149481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472" y="214290"/>
            <a:ext cx="1785950" cy="1814857"/>
          </a:xfrm>
          <a:prstGeom prst="rect">
            <a:avLst/>
          </a:prstGeom>
          <a:noFill/>
        </p:spPr>
      </p:pic>
      <p:pic>
        <p:nvPicPr>
          <p:cNvPr id="15" name="Picture 3" descr="C:\Documents and Settings\Pieter Dejaeger\Local Settings\Temporary Internet Files\Content.IE5\9POU4GKI\MCj0432619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929586" y="2428868"/>
            <a:ext cx="928800" cy="928800"/>
          </a:xfrm>
          <a:prstGeom prst="rect">
            <a:avLst/>
          </a:prstGeom>
          <a:noFill/>
        </p:spPr>
      </p:pic>
      <p:pic>
        <p:nvPicPr>
          <p:cNvPr id="16" name="Picture 4" descr="C:\Documents and Settings\Pieter Dejaeger\Local Settings\Temporary Internet Files\Content.IE5\8P769CAI\MCj04315500000[1]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929586" y="571480"/>
            <a:ext cx="928694" cy="928694"/>
          </a:xfrm>
          <a:prstGeom prst="rect">
            <a:avLst/>
          </a:prstGeom>
          <a:noFill/>
        </p:spPr>
      </p:pic>
      <p:pic>
        <p:nvPicPr>
          <p:cNvPr id="18" name="Picture 4" descr="C:\Documents and Settings\Pieter Dejaeger\Local Settings\Temporary Internet Files\Content.IE5\8P769CAI\MCj04315500000[1]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929586" y="1500174"/>
            <a:ext cx="928694" cy="92869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86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86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40" restart="whenNotActive" fill="hold" evtFilter="cancelBubble" nodeType="interactiveSeq">
                <p:stCondLst>
                  <p:cond evt="onClick" delay="0">
                    <p:tgtEl>
                      <p:spTgt spid="686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" fill="hold">
                      <p:stCondLst>
                        <p:cond delay="0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686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686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686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686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8626"/>
                  </p:tgtEl>
                </p:cond>
              </p:nextCondLst>
            </p:seq>
            <p:seq concurrent="1" nextAc="seek">
              <p:cTn id="49" restart="whenNotActive" fill="hold" evtFilter="cancelBubble" nodeType="interactiveSeq">
                <p:stCondLst>
                  <p:cond evt="onClick" delay="0">
                    <p:tgtEl>
                      <p:spTgt spid="686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" fill="hold">
                      <p:stCondLst>
                        <p:cond delay="0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686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686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686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686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8625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686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686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686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686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686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8624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686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686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686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686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686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8623"/>
                  </p:tgtEl>
                </p:cond>
              </p:nextCondLst>
            </p:seq>
            <p:seq concurrent="1" nextAc="seek">
              <p:cTn id="76" restart="whenNotActive" fill="hold" evtFilter="cancelBubble" nodeType="interactiveSeq">
                <p:stCondLst>
                  <p:cond evt="onClick" delay="0">
                    <p:tgtEl>
                      <p:spTgt spid="686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7" fill="hold">
                      <p:stCondLst>
                        <p:cond delay="0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686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686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686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686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8622"/>
                  </p:tgtEl>
                </p:cond>
              </p:nextCondLst>
            </p:seq>
          </p:childTnLst>
        </p:cTn>
      </p:par>
    </p:tnLst>
    <p:bldLst>
      <p:bldP spid="68616" grpId="0"/>
      <p:bldP spid="68627" grpId="0"/>
      <p:bldP spid="68628" grpId="0"/>
      <p:bldP spid="68629" grpId="0"/>
      <p:bldP spid="68630" grpId="0"/>
      <p:bldP spid="6863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ChangeArrowheads="1"/>
          </p:cNvSpPr>
          <p:nvPr/>
        </p:nvSpPr>
        <p:spPr bwMode="auto">
          <a:xfrm>
            <a:off x="1411288" y="404813"/>
            <a:ext cx="6256337" cy="139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nl-BE" sz="4000">
                <a:solidFill>
                  <a:schemeClr val="bg1"/>
                </a:solidFill>
                <a:latin typeface="Comic Sans MS" pitchFamily="66" charset="0"/>
              </a:rPr>
              <a:t>We vroegen aan</a:t>
            </a:r>
          </a:p>
          <a:p>
            <a:pPr marL="342900" indent="-342900" algn="ctr">
              <a:spcBef>
                <a:spcPct val="20000"/>
              </a:spcBef>
            </a:pPr>
            <a:r>
              <a:rPr lang="nl-BE" sz="4000">
                <a:solidFill>
                  <a:schemeClr val="bg1"/>
                </a:solidFill>
                <a:latin typeface="Comic Sans MS" pitchFamily="66" charset="0"/>
              </a:rPr>
              <a:t>100 Vlamingen:</a:t>
            </a:r>
          </a:p>
          <a:p>
            <a:pPr marL="342900" indent="-342900" algn="ctr">
              <a:spcBef>
                <a:spcPct val="20000"/>
              </a:spcBef>
            </a:pPr>
            <a:endParaRPr lang="nl-NL" sz="360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73734" name="Text Box 6"/>
          <p:cNvSpPr txBox="1">
            <a:spLocks noChangeArrowheads="1"/>
          </p:cNvSpPr>
          <p:nvPr/>
        </p:nvSpPr>
        <p:spPr bwMode="auto">
          <a:xfrm>
            <a:off x="395288" y="2133600"/>
            <a:ext cx="712946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2800" dirty="0">
                <a:latin typeface="Comic Sans MS" pitchFamily="66" charset="0"/>
              </a:rPr>
              <a:t>Wat </a:t>
            </a:r>
            <a:r>
              <a:rPr lang="nl-NL" sz="2800" dirty="0" smtClean="0">
                <a:latin typeface="Comic Sans MS" pitchFamily="66" charset="0"/>
              </a:rPr>
              <a:t>is je favoriete grootwarenhuis?</a:t>
            </a:r>
            <a:endParaRPr lang="nl-NL" sz="2800" dirty="0">
              <a:latin typeface="Comic Sans MS" pitchFamily="66" charset="0"/>
            </a:endParaRPr>
          </a:p>
        </p:txBody>
      </p:sp>
      <p:pic>
        <p:nvPicPr>
          <p:cNvPr id="73735" name="Picture 7" descr="MCj0298911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5661025"/>
            <a:ext cx="525462" cy="542925"/>
          </a:xfrm>
          <a:prstGeom prst="rect">
            <a:avLst/>
          </a:prstGeom>
          <a:noFill/>
        </p:spPr>
      </p:pic>
      <p:pic>
        <p:nvPicPr>
          <p:cNvPr id="73736" name="Picture 8" descr="MCj0298911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5013325"/>
            <a:ext cx="525462" cy="542925"/>
          </a:xfrm>
          <a:prstGeom prst="rect">
            <a:avLst/>
          </a:prstGeom>
          <a:noFill/>
        </p:spPr>
      </p:pic>
      <p:pic>
        <p:nvPicPr>
          <p:cNvPr id="73737" name="Picture 9" descr="MCj0298911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4365625"/>
            <a:ext cx="525462" cy="542925"/>
          </a:xfrm>
          <a:prstGeom prst="rect">
            <a:avLst/>
          </a:prstGeom>
          <a:noFill/>
        </p:spPr>
      </p:pic>
      <p:pic>
        <p:nvPicPr>
          <p:cNvPr id="73738" name="Picture 10" descr="MCj0298911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3644900"/>
            <a:ext cx="525462" cy="542925"/>
          </a:xfrm>
          <a:prstGeom prst="rect">
            <a:avLst/>
          </a:prstGeom>
          <a:noFill/>
        </p:spPr>
      </p:pic>
      <p:pic>
        <p:nvPicPr>
          <p:cNvPr id="73739" name="Picture 11" descr="MCj0298911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2997200"/>
            <a:ext cx="525462" cy="542925"/>
          </a:xfrm>
          <a:prstGeom prst="rect">
            <a:avLst/>
          </a:prstGeom>
          <a:noFill/>
        </p:spPr>
      </p:pic>
      <p:sp>
        <p:nvSpPr>
          <p:cNvPr id="73740" name="Text Box 12"/>
          <p:cNvSpPr txBox="1">
            <a:spLocks noChangeArrowheads="1"/>
          </p:cNvSpPr>
          <p:nvPr/>
        </p:nvSpPr>
        <p:spPr bwMode="auto">
          <a:xfrm>
            <a:off x="1116013" y="3068638"/>
            <a:ext cx="3168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nl-NL" dirty="0" err="1" smtClean="0"/>
              <a:t>Colruyt</a:t>
            </a:r>
            <a:endParaRPr lang="nl-NL" dirty="0"/>
          </a:p>
        </p:txBody>
      </p:sp>
      <p:sp>
        <p:nvSpPr>
          <p:cNvPr id="73741" name="Text Box 13"/>
          <p:cNvSpPr txBox="1">
            <a:spLocks noChangeArrowheads="1"/>
          </p:cNvSpPr>
          <p:nvPr/>
        </p:nvSpPr>
        <p:spPr bwMode="auto">
          <a:xfrm>
            <a:off x="1116013" y="3789363"/>
            <a:ext cx="27352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nl-NL" dirty="0" smtClean="0"/>
              <a:t>GB/Carrefour</a:t>
            </a:r>
            <a:endParaRPr lang="nl-NL" dirty="0"/>
          </a:p>
        </p:txBody>
      </p:sp>
      <p:sp>
        <p:nvSpPr>
          <p:cNvPr id="73742" name="Text Box 14"/>
          <p:cNvSpPr txBox="1">
            <a:spLocks noChangeArrowheads="1"/>
          </p:cNvSpPr>
          <p:nvPr/>
        </p:nvSpPr>
        <p:spPr bwMode="auto">
          <a:xfrm>
            <a:off x="1116013" y="4508500"/>
            <a:ext cx="201771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nl-NL" dirty="0" smtClean="0"/>
              <a:t>Delhaize</a:t>
            </a:r>
            <a:endParaRPr lang="nl-NL" dirty="0"/>
          </a:p>
        </p:txBody>
      </p:sp>
      <p:sp>
        <p:nvSpPr>
          <p:cNvPr id="73743" name="Text Box 15"/>
          <p:cNvSpPr txBox="1">
            <a:spLocks noChangeArrowheads="1"/>
          </p:cNvSpPr>
          <p:nvPr/>
        </p:nvSpPr>
        <p:spPr bwMode="auto">
          <a:xfrm>
            <a:off x="1114425" y="5157788"/>
            <a:ext cx="20177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nl-NL" dirty="0" smtClean="0"/>
              <a:t>Aldi</a:t>
            </a:r>
            <a:endParaRPr lang="nl-NL" dirty="0"/>
          </a:p>
        </p:txBody>
      </p:sp>
      <p:sp>
        <p:nvSpPr>
          <p:cNvPr id="73744" name="Text Box 16"/>
          <p:cNvSpPr txBox="1">
            <a:spLocks noChangeArrowheads="1"/>
          </p:cNvSpPr>
          <p:nvPr/>
        </p:nvSpPr>
        <p:spPr bwMode="auto">
          <a:xfrm>
            <a:off x="1116013" y="5799138"/>
            <a:ext cx="28082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nl-NL" dirty="0" err="1" smtClean="0"/>
              <a:t>Lidl</a:t>
            </a:r>
            <a:endParaRPr lang="nl-NL" dirty="0"/>
          </a:p>
        </p:txBody>
      </p:sp>
      <p:pic>
        <p:nvPicPr>
          <p:cNvPr id="19" name="Picture 16" descr="C:\Program Files\Microsoft Office\MEDIA\CAGCAT10\j0149481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472" y="214290"/>
            <a:ext cx="1785950" cy="1814857"/>
          </a:xfrm>
          <a:prstGeom prst="rect">
            <a:avLst/>
          </a:prstGeom>
          <a:noFill/>
        </p:spPr>
      </p:pic>
      <p:pic>
        <p:nvPicPr>
          <p:cNvPr id="15" name="Picture 3" descr="C:\Documents and Settings\Pieter Dejaeger\Local Settings\Temporary Internet Files\Content.IE5\9POU4GKI\MCj0432619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929586" y="2428868"/>
            <a:ext cx="928800" cy="928800"/>
          </a:xfrm>
          <a:prstGeom prst="rect">
            <a:avLst/>
          </a:prstGeom>
          <a:noFill/>
        </p:spPr>
      </p:pic>
      <p:pic>
        <p:nvPicPr>
          <p:cNvPr id="16" name="Picture 4" descr="C:\Documents and Settings\Pieter Dejaeger\Local Settings\Temporary Internet Files\Content.IE5\8P769CAI\MCj04315500000[1]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929586" y="571480"/>
            <a:ext cx="928694" cy="928694"/>
          </a:xfrm>
          <a:prstGeom prst="rect">
            <a:avLst/>
          </a:prstGeom>
          <a:noFill/>
        </p:spPr>
      </p:pic>
      <p:pic>
        <p:nvPicPr>
          <p:cNvPr id="17" name="Picture 4" descr="C:\Documents and Settings\Pieter Dejaeger\Local Settings\Temporary Internet Files\Content.IE5\8P769CAI\MCj04315500000[1]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929586" y="1500174"/>
            <a:ext cx="928694" cy="92869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37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37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40" restart="whenNotActive" fill="hold" evtFilter="cancelBubble" nodeType="interactiveSeq">
                <p:stCondLst>
                  <p:cond evt="onClick" delay="0">
                    <p:tgtEl>
                      <p:spTgt spid="737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" fill="hold">
                      <p:stCondLst>
                        <p:cond delay="0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737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737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737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737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3739"/>
                  </p:tgtEl>
                </p:cond>
              </p:nextCondLst>
            </p:seq>
            <p:seq concurrent="1" nextAc="seek">
              <p:cTn id="49" restart="whenNotActive" fill="hold" evtFilter="cancelBubble" nodeType="interactiveSeq">
                <p:stCondLst>
                  <p:cond evt="onClick" delay="0">
                    <p:tgtEl>
                      <p:spTgt spid="737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" fill="hold">
                      <p:stCondLst>
                        <p:cond delay="0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737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737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737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737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3738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737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737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737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737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737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3737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737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737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737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737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737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3736"/>
                  </p:tgtEl>
                </p:cond>
              </p:nextCondLst>
            </p:seq>
            <p:seq concurrent="1" nextAc="seek">
              <p:cTn id="76" restart="whenNotActive" fill="hold" evtFilter="cancelBubble" nodeType="interactiveSeq">
                <p:stCondLst>
                  <p:cond evt="onClick" delay="0">
                    <p:tgtEl>
                      <p:spTgt spid="737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7" fill="hold">
                      <p:stCondLst>
                        <p:cond delay="0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737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737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737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737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3735"/>
                  </p:tgtEl>
                </p:cond>
              </p:nextCondLst>
            </p:seq>
          </p:childTnLst>
        </p:cTn>
      </p:par>
    </p:tnLst>
    <p:bldLst>
      <p:bldP spid="73734" grpId="0"/>
      <p:bldP spid="73740" grpId="0"/>
      <p:bldP spid="73741" grpId="0"/>
      <p:bldP spid="73742" grpId="0"/>
      <p:bldP spid="73743" grpId="0"/>
      <p:bldP spid="7374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ChangeArrowheads="1"/>
          </p:cNvSpPr>
          <p:nvPr/>
        </p:nvSpPr>
        <p:spPr bwMode="auto">
          <a:xfrm>
            <a:off x="1411288" y="404813"/>
            <a:ext cx="6256337" cy="139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nl-BE" sz="4000">
                <a:solidFill>
                  <a:schemeClr val="bg1"/>
                </a:solidFill>
                <a:latin typeface="Comic Sans MS" pitchFamily="66" charset="0"/>
              </a:rPr>
              <a:t>We vroegen aan</a:t>
            </a:r>
          </a:p>
          <a:p>
            <a:pPr marL="342900" indent="-342900" algn="ctr">
              <a:spcBef>
                <a:spcPct val="20000"/>
              </a:spcBef>
            </a:pPr>
            <a:r>
              <a:rPr lang="nl-BE" sz="4000">
                <a:solidFill>
                  <a:schemeClr val="bg1"/>
                </a:solidFill>
                <a:latin typeface="Comic Sans MS" pitchFamily="66" charset="0"/>
              </a:rPr>
              <a:t>100 Vlamingen:</a:t>
            </a:r>
          </a:p>
          <a:p>
            <a:pPr marL="342900" indent="-342900" algn="ctr">
              <a:spcBef>
                <a:spcPct val="20000"/>
              </a:spcBef>
            </a:pPr>
            <a:endParaRPr lang="nl-NL" sz="360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74758" name="Text Box 6"/>
          <p:cNvSpPr txBox="1">
            <a:spLocks noChangeArrowheads="1"/>
          </p:cNvSpPr>
          <p:nvPr/>
        </p:nvSpPr>
        <p:spPr bwMode="auto">
          <a:xfrm>
            <a:off x="395288" y="2133600"/>
            <a:ext cx="712946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2800">
                <a:latin typeface="Comic Sans MS" pitchFamily="66" charset="0"/>
              </a:rPr>
              <a:t>Wat is het leukste balspel?</a:t>
            </a:r>
          </a:p>
        </p:txBody>
      </p:sp>
      <p:pic>
        <p:nvPicPr>
          <p:cNvPr id="74759" name="Picture 7" descr="MCj0298911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5661025"/>
            <a:ext cx="525462" cy="542925"/>
          </a:xfrm>
          <a:prstGeom prst="rect">
            <a:avLst/>
          </a:prstGeom>
          <a:noFill/>
        </p:spPr>
      </p:pic>
      <p:pic>
        <p:nvPicPr>
          <p:cNvPr id="74760" name="Picture 8" descr="MCj0298911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5013325"/>
            <a:ext cx="525462" cy="542925"/>
          </a:xfrm>
          <a:prstGeom prst="rect">
            <a:avLst/>
          </a:prstGeom>
          <a:noFill/>
        </p:spPr>
      </p:pic>
      <p:pic>
        <p:nvPicPr>
          <p:cNvPr id="74761" name="Picture 9" descr="MCj0298911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4365625"/>
            <a:ext cx="525462" cy="542925"/>
          </a:xfrm>
          <a:prstGeom prst="rect">
            <a:avLst/>
          </a:prstGeom>
          <a:noFill/>
        </p:spPr>
      </p:pic>
      <p:pic>
        <p:nvPicPr>
          <p:cNvPr id="74762" name="Picture 10" descr="MCj0298911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3644900"/>
            <a:ext cx="525462" cy="542925"/>
          </a:xfrm>
          <a:prstGeom prst="rect">
            <a:avLst/>
          </a:prstGeom>
          <a:noFill/>
        </p:spPr>
      </p:pic>
      <p:pic>
        <p:nvPicPr>
          <p:cNvPr id="74763" name="Picture 11" descr="MCj0298911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2997200"/>
            <a:ext cx="525462" cy="542925"/>
          </a:xfrm>
          <a:prstGeom prst="rect">
            <a:avLst/>
          </a:prstGeom>
          <a:noFill/>
        </p:spPr>
      </p:pic>
      <p:sp>
        <p:nvSpPr>
          <p:cNvPr id="74764" name="Text Box 12"/>
          <p:cNvSpPr txBox="1">
            <a:spLocks noChangeArrowheads="1"/>
          </p:cNvSpPr>
          <p:nvPr/>
        </p:nvSpPr>
        <p:spPr bwMode="auto">
          <a:xfrm>
            <a:off x="1116013" y="3068638"/>
            <a:ext cx="201771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nl-NL"/>
              <a:t>Voetbal</a:t>
            </a:r>
          </a:p>
        </p:txBody>
      </p:sp>
      <p:sp>
        <p:nvSpPr>
          <p:cNvPr id="74765" name="Text Box 13"/>
          <p:cNvSpPr txBox="1">
            <a:spLocks noChangeArrowheads="1"/>
          </p:cNvSpPr>
          <p:nvPr/>
        </p:nvSpPr>
        <p:spPr bwMode="auto">
          <a:xfrm>
            <a:off x="1116013" y="3789363"/>
            <a:ext cx="201771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nl-NL"/>
              <a:t>Tennis</a:t>
            </a:r>
          </a:p>
        </p:txBody>
      </p:sp>
      <p:sp>
        <p:nvSpPr>
          <p:cNvPr id="74766" name="Text Box 14"/>
          <p:cNvSpPr txBox="1">
            <a:spLocks noChangeArrowheads="1"/>
          </p:cNvSpPr>
          <p:nvPr/>
        </p:nvSpPr>
        <p:spPr bwMode="auto">
          <a:xfrm>
            <a:off x="1116013" y="4508500"/>
            <a:ext cx="201771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nl-NL"/>
              <a:t>Basketbal</a:t>
            </a:r>
          </a:p>
        </p:txBody>
      </p:sp>
      <p:sp>
        <p:nvSpPr>
          <p:cNvPr id="74767" name="Text Box 15"/>
          <p:cNvSpPr txBox="1">
            <a:spLocks noChangeArrowheads="1"/>
          </p:cNvSpPr>
          <p:nvPr/>
        </p:nvSpPr>
        <p:spPr bwMode="auto">
          <a:xfrm>
            <a:off x="1114425" y="5157788"/>
            <a:ext cx="20177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nl-NL"/>
              <a:t>Volleybal</a:t>
            </a:r>
          </a:p>
        </p:txBody>
      </p:sp>
      <p:sp>
        <p:nvSpPr>
          <p:cNvPr id="74768" name="Text Box 16"/>
          <p:cNvSpPr txBox="1">
            <a:spLocks noChangeArrowheads="1"/>
          </p:cNvSpPr>
          <p:nvPr/>
        </p:nvSpPr>
        <p:spPr bwMode="auto">
          <a:xfrm>
            <a:off x="1116013" y="5799138"/>
            <a:ext cx="201771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nl-NL"/>
              <a:t>Ping-Pong</a:t>
            </a:r>
          </a:p>
        </p:txBody>
      </p:sp>
      <p:pic>
        <p:nvPicPr>
          <p:cNvPr id="17" name="Picture 16" descr="C:\Program Files\Microsoft Office\MEDIA\CAGCAT10\j0149481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472" y="214290"/>
            <a:ext cx="1785950" cy="1814857"/>
          </a:xfrm>
          <a:prstGeom prst="rect">
            <a:avLst/>
          </a:prstGeom>
          <a:noFill/>
        </p:spPr>
      </p:pic>
      <p:pic>
        <p:nvPicPr>
          <p:cNvPr id="15" name="Picture 3" descr="C:\Documents and Settings\Pieter Dejaeger\Local Settings\Temporary Internet Files\Content.IE5\9POU4GKI\MCj0432619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929586" y="2428868"/>
            <a:ext cx="928800" cy="928800"/>
          </a:xfrm>
          <a:prstGeom prst="rect">
            <a:avLst/>
          </a:prstGeom>
          <a:noFill/>
        </p:spPr>
      </p:pic>
      <p:pic>
        <p:nvPicPr>
          <p:cNvPr id="16" name="Picture 4" descr="C:\Documents and Settings\Pieter Dejaeger\Local Settings\Temporary Internet Files\Content.IE5\8P769CAI\MCj04315500000[1]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929586" y="571480"/>
            <a:ext cx="928694" cy="928694"/>
          </a:xfrm>
          <a:prstGeom prst="rect">
            <a:avLst/>
          </a:prstGeom>
          <a:noFill/>
        </p:spPr>
      </p:pic>
      <p:pic>
        <p:nvPicPr>
          <p:cNvPr id="18" name="Picture 4" descr="C:\Documents and Settings\Pieter Dejaeger\Local Settings\Temporary Internet Files\Content.IE5\8P769CAI\MCj04315500000[1]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929586" y="1500174"/>
            <a:ext cx="928694" cy="92869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47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47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40" restart="whenNotActive" fill="hold" evtFilter="cancelBubble" nodeType="interactiveSeq">
                <p:stCondLst>
                  <p:cond evt="onClick" delay="0">
                    <p:tgtEl>
                      <p:spTgt spid="747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" fill="hold">
                      <p:stCondLst>
                        <p:cond delay="0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747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747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747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747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763"/>
                  </p:tgtEl>
                </p:cond>
              </p:nextCondLst>
            </p:seq>
            <p:seq concurrent="1" nextAc="seek">
              <p:cTn id="49" restart="whenNotActive" fill="hold" evtFilter="cancelBubble" nodeType="interactiveSeq">
                <p:stCondLst>
                  <p:cond evt="onClick" delay="0">
                    <p:tgtEl>
                      <p:spTgt spid="747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" fill="hold">
                      <p:stCondLst>
                        <p:cond delay="0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747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747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747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747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762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747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747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747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747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747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761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747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747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747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747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747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760"/>
                  </p:tgtEl>
                </p:cond>
              </p:nextCondLst>
            </p:seq>
            <p:seq concurrent="1" nextAc="seek">
              <p:cTn id="76" restart="whenNotActive" fill="hold" evtFilter="cancelBubble" nodeType="interactiveSeq">
                <p:stCondLst>
                  <p:cond evt="onClick" delay="0">
                    <p:tgtEl>
                      <p:spTgt spid="747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7" fill="hold">
                      <p:stCondLst>
                        <p:cond delay="0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747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747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747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747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759"/>
                  </p:tgtEl>
                </p:cond>
              </p:nextCondLst>
            </p:seq>
          </p:childTnLst>
        </p:cTn>
      </p:par>
    </p:tnLst>
    <p:bldLst>
      <p:bldP spid="74758" grpId="0"/>
      <p:bldP spid="74764" grpId="0"/>
      <p:bldP spid="74765" grpId="0"/>
      <p:bldP spid="74766" grpId="0"/>
      <p:bldP spid="74767" grpId="0"/>
      <p:bldP spid="7476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ChangeArrowheads="1"/>
          </p:cNvSpPr>
          <p:nvPr/>
        </p:nvSpPr>
        <p:spPr bwMode="auto">
          <a:xfrm>
            <a:off x="1411288" y="404813"/>
            <a:ext cx="6256337" cy="139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nl-BE" sz="4000">
                <a:solidFill>
                  <a:schemeClr val="bg1"/>
                </a:solidFill>
                <a:latin typeface="Comic Sans MS" pitchFamily="66" charset="0"/>
              </a:rPr>
              <a:t>We vroegen aan</a:t>
            </a:r>
          </a:p>
          <a:p>
            <a:pPr marL="342900" indent="-342900" algn="ctr">
              <a:spcBef>
                <a:spcPct val="20000"/>
              </a:spcBef>
            </a:pPr>
            <a:r>
              <a:rPr lang="nl-BE" sz="4000">
                <a:solidFill>
                  <a:schemeClr val="bg1"/>
                </a:solidFill>
                <a:latin typeface="Comic Sans MS" pitchFamily="66" charset="0"/>
              </a:rPr>
              <a:t>100 Vlamingen:</a:t>
            </a:r>
          </a:p>
          <a:p>
            <a:pPr marL="342900" indent="-342900" algn="ctr">
              <a:spcBef>
                <a:spcPct val="20000"/>
              </a:spcBef>
            </a:pPr>
            <a:endParaRPr lang="nl-NL" sz="360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73734" name="Text Box 6"/>
          <p:cNvSpPr txBox="1">
            <a:spLocks noChangeArrowheads="1"/>
          </p:cNvSpPr>
          <p:nvPr/>
        </p:nvSpPr>
        <p:spPr bwMode="auto">
          <a:xfrm>
            <a:off x="395288" y="2000240"/>
            <a:ext cx="7129462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2800" dirty="0" smtClean="0">
                <a:latin typeface="Comic Sans MS" pitchFamily="66" charset="0"/>
              </a:rPr>
              <a:t>Aan wat erger je </a:t>
            </a:r>
            <a:r>
              <a:rPr lang="nl-NL" sz="2800" dirty="0" err="1" smtClean="0">
                <a:latin typeface="Comic Sans MS" pitchFamily="66" charset="0"/>
              </a:rPr>
              <a:t>je</a:t>
            </a:r>
            <a:r>
              <a:rPr lang="nl-NL" sz="2800" dirty="0" smtClean="0">
                <a:latin typeface="Comic Sans MS" pitchFamily="66" charset="0"/>
              </a:rPr>
              <a:t> het meest bij andere mensen?</a:t>
            </a:r>
            <a:endParaRPr lang="nl-NL" sz="2800" dirty="0">
              <a:latin typeface="Comic Sans MS" pitchFamily="66" charset="0"/>
            </a:endParaRPr>
          </a:p>
        </p:txBody>
      </p:sp>
      <p:pic>
        <p:nvPicPr>
          <p:cNvPr id="73735" name="Picture 7" descr="MCj0298911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5661025"/>
            <a:ext cx="525462" cy="542925"/>
          </a:xfrm>
          <a:prstGeom prst="rect">
            <a:avLst/>
          </a:prstGeom>
          <a:noFill/>
        </p:spPr>
      </p:pic>
      <p:pic>
        <p:nvPicPr>
          <p:cNvPr id="73736" name="Picture 8" descr="MCj0298911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5013325"/>
            <a:ext cx="525462" cy="542925"/>
          </a:xfrm>
          <a:prstGeom prst="rect">
            <a:avLst/>
          </a:prstGeom>
          <a:noFill/>
        </p:spPr>
      </p:pic>
      <p:pic>
        <p:nvPicPr>
          <p:cNvPr id="73737" name="Picture 9" descr="MCj0298911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4365625"/>
            <a:ext cx="525462" cy="542925"/>
          </a:xfrm>
          <a:prstGeom prst="rect">
            <a:avLst/>
          </a:prstGeom>
          <a:noFill/>
        </p:spPr>
      </p:pic>
      <p:pic>
        <p:nvPicPr>
          <p:cNvPr id="73738" name="Picture 10" descr="MCj0298911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3644900"/>
            <a:ext cx="525462" cy="542925"/>
          </a:xfrm>
          <a:prstGeom prst="rect">
            <a:avLst/>
          </a:prstGeom>
          <a:noFill/>
        </p:spPr>
      </p:pic>
      <p:pic>
        <p:nvPicPr>
          <p:cNvPr id="73739" name="Picture 11" descr="MCj0298911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2997200"/>
            <a:ext cx="525462" cy="542925"/>
          </a:xfrm>
          <a:prstGeom prst="rect">
            <a:avLst/>
          </a:prstGeom>
          <a:noFill/>
        </p:spPr>
      </p:pic>
      <p:sp>
        <p:nvSpPr>
          <p:cNvPr id="73740" name="Text Box 12"/>
          <p:cNvSpPr txBox="1">
            <a:spLocks noChangeArrowheads="1"/>
          </p:cNvSpPr>
          <p:nvPr/>
        </p:nvSpPr>
        <p:spPr bwMode="auto">
          <a:xfrm>
            <a:off x="1116013" y="3068638"/>
            <a:ext cx="3168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nl-NL" dirty="0" smtClean="0"/>
              <a:t>Neus peuteren</a:t>
            </a:r>
            <a:endParaRPr lang="nl-NL" dirty="0"/>
          </a:p>
        </p:txBody>
      </p:sp>
      <p:sp>
        <p:nvSpPr>
          <p:cNvPr id="73741" name="Text Box 13"/>
          <p:cNvSpPr txBox="1">
            <a:spLocks noChangeArrowheads="1"/>
          </p:cNvSpPr>
          <p:nvPr/>
        </p:nvSpPr>
        <p:spPr bwMode="auto">
          <a:xfrm>
            <a:off x="1116013" y="3789363"/>
            <a:ext cx="27352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nl-NL" dirty="0" smtClean="0"/>
              <a:t>Scheet laten</a:t>
            </a:r>
            <a:endParaRPr lang="nl-NL" dirty="0"/>
          </a:p>
        </p:txBody>
      </p:sp>
      <p:sp>
        <p:nvSpPr>
          <p:cNvPr id="73742" name="Text Box 14"/>
          <p:cNvSpPr txBox="1">
            <a:spLocks noChangeArrowheads="1"/>
          </p:cNvSpPr>
          <p:nvPr/>
        </p:nvSpPr>
        <p:spPr bwMode="auto">
          <a:xfrm>
            <a:off x="1116013" y="4508500"/>
            <a:ext cx="201771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nl-NL" dirty="0" smtClean="0"/>
              <a:t>Boeren</a:t>
            </a:r>
            <a:endParaRPr lang="nl-NL" dirty="0"/>
          </a:p>
        </p:txBody>
      </p:sp>
      <p:sp>
        <p:nvSpPr>
          <p:cNvPr id="73743" name="Text Box 15"/>
          <p:cNvSpPr txBox="1">
            <a:spLocks noChangeArrowheads="1"/>
          </p:cNvSpPr>
          <p:nvPr/>
        </p:nvSpPr>
        <p:spPr bwMode="auto">
          <a:xfrm>
            <a:off x="1114425" y="5157788"/>
            <a:ext cx="20177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nl-NL" dirty="0" smtClean="0"/>
              <a:t>Luid roepen</a:t>
            </a:r>
            <a:endParaRPr lang="nl-NL" dirty="0"/>
          </a:p>
        </p:txBody>
      </p:sp>
      <p:sp>
        <p:nvSpPr>
          <p:cNvPr id="73744" name="Text Box 16"/>
          <p:cNvSpPr txBox="1">
            <a:spLocks noChangeArrowheads="1"/>
          </p:cNvSpPr>
          <p:nvPr/>
        </p:nvSpPr>
        <p:spPr bwMode="auto">
          <a:xfrm>
            <a:off x="1116013" y="5799138"/>
            <a:ext cx="28082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nl-NL" dirty="0" smtClean="0"/>
              <a:t>Zagen</a:t>
            </a:r>
            <a:endParaRPr lang="nl-NL" dirty="0"/>
          </a:p>
        </p:txBody>
      </p:sp>
      <p:pic>
        <p:nvPicPr>
          <p:cNvPr id="19" name="Picture 16" descr="C:\Program Files\Microsoft Office\MEDIA\CAGCAT10\j0149481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472" y="214290"/>
            <a:ext cx="1785950" cy="1814857"/>
          </a:xfrm>
          <a:prstGeom prst="rect">
            <a:avLst/>
          </a:prstGeom>
          <a:noFill/>
        </p:spPr>
      </p:pic>
      <p:pic>
        <p:nvPicPr>
          <p:cNvPr id="15" name="Picture 3" descr="C:\Documents and Settings\Pieter Dejaeger\Local Settings\Temporary Internet Files\Content.IE5\9POU4GKI\MCj0432619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929586" y="2428868"/>
            <a:ext cx="928800" cy="928800"/>
          </a:xfrm>
          <a:prstGeom prst="rect">
            <a:avLst/>
          </a:prstGeom>
          <a:noFill/>
        </p:spPr>
      </p:pic>
      <p:pic>
        <p:nvPicPr>
          <p:cNvPr id="16" name="Picture 4" descr="C:\Documents and Settings\Pieter Dejaeger\Local Settings\Temporary Internet Files\Content.IE5\8P769CAI\MCj04315500000[1]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929586" y="571480"/>
            <a:ext cx="928694" cy="928694"/>
          </a:xfrm>
          <a:prstGeom prst="rect">
            <a:avLst/>
          </a:prstGeom>
          <a:noFill/>
        </p:spPr>
      </p:pic>
      <p:pic>
        <p:nvPicPr>
          <p:cNvPr id="17" name="Picture 4" descr="C:\Documents and Settings\Pieter Dejaeger\Local Settings\Temporary Internet Files\Content.IE5\8P769CAI\MCj04315500000[1]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929586" y="1500174"/>
            <a:ext cx="928694" cy="92869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37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37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40" restart="whenNotActive" fill="hold" evtFilter="cancelBubble" nodeType="interactiveSeq">
                <p:stCondLst>
                  <p:cond evt="onClick" delay="0">
                    <p:tgtEl>
                      <p:spTgt spid="737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" fill="hold">
                      <p:stCondLst>
                        <p:cond delay="0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737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737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737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737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3739"/>
                  </p:tgtEl>
                </p:cond>
              </p:nextCondLst>
            </p:seq>
            <p:seq concurrent="1" nextAc="seek">
              <p:cTn id="49" restart="whenNotActive" fill="hold" evtFilter="cancelBubble" nodeType="interactiveSeq">
                <p:stCondLst>
                  <p:cond evt="onClick" delay="0">
                    <p:tgtEl>
                      <p:spTgt spid="737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" fill="hold">
                      <p:stCondLst>
                        <p:cond delay="0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737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737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737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737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3738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737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737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737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737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737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3737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737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737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737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737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737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3736"/>
                  </p:tgtEl>
                </p:cond>
              </p:nextCondLst>
            </p:seq>
            <p:seq concurrent="1" nextAc="seek">
              <p:cTn id="76" restart="whenNotActive" fill="hold" evtFilter="cancelBubble" nodeType="interactiveSeq">
                <p:stCondLst>
                  <p:cond evt="onClick" delay="0">
                    <p:tgtEl>
                      <p:spTgt spid="737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7" fill="hold">
                      <p:stCondLst>
                        <p:cond delay="0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737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737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737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737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3735"/>
                  </p:tgtEl>
                </p:cond>
              </p:nextCondLst>
            </p:seq>
          </p:childTnLst>
        </p:cTn>
      </p:par>
    </p:tnLst>
    <p:bldLst>
      <p:bldP spid="73734" grpId="0"/>
      <p:bldP spid="73740" grpId="0"/>
      <p:bldP spid="73741" grpId="0"/>
      <p:bldP spid="73742" grpId="0"/>
      <p:bldP spid="73743" grpId="0"/>
      <p:bldP spid="7374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ChangeArrowheads="1"/>
          </p:cNvSpPr>
          <p:nvPr/>
        </p:nvSpPr>
        <p:spPr bwMode="auto">
          <a:xfrm>
            <a:off x="1411288" y="404813"/>
            <a:ext cx="6256337" cy="139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nl-BE" sz="4000">
                <a:solidFill>
                  <a:schemeClr val="bg1"/>
                </a:solidFill>
                <a:latin typeface="Comic Sans MS" pitchFamily="66" charset="0"/>
              </a:rPr>
              <a:t>We vroegen aan</a:t>
            </a:r>
          </a:p>
          <a:p>
            <a:pPr marL="342900" indent="-342900" algn="ctr">
              <a:spcBef>
                <a:spcPct val="20000"/>
              </a:spcBef>
            </a:pPr>
            <a:r>
              <a:rPr lang="nl-BE" sz="4000">
                <a:solidFill>
                  <a:schemeClr val="bg1"/>
                </a:solidFill>
                <a:latin typeface="Comic Sans MS" pitchFamily="66" charset="0"/>
              </a:rPr>
              <a:t>100 Vlamingen:</a:t>
            </a:r>
          </a:p>
          <a:p>
            <a:pPr marL="342900" indent="-342900" algn="ctr">
              <a:spcBef>
                <a:spcPct val="20000"/>
              </a:spcBef>
            </a:pPr>
            <a:endParaRPr lang="nl-NL" sz="360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73734" name="Text Box 6"/>
          <p:cNvSpPr txBox="1">
            <a:spLocks noChangeArrowheads="1"/>
          </p:cNvSpPr>
          <p:nvPr/>
        </p:nvSpPr>
        <p:spPr bwMode="auto">
          <a:xfrm>
            <a:off x="395288" y="2133600"/>
            <a:ext cx="712946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2800" dirty="0">
                <a:latin typeface="Comic Sans MS" pitchFamily="66" charset="0"/>
              </a:rPr>
              <a:t>Wat </a:t>
            </a:r>
            <a:r>
              <a:rPr lang="nl-NL" sz="2800" dirty="0" smtClean="0">
                <a:latin typeface="Comic Sans MS" pitchFamily="66" charset="0"/>
              </a:rPr>
              <a:t>is je favoriete muziekinstrument?</a:t>
            </a:r>
            <a:endParaRPr lang="nl-NL" sz="2800" dirty="0">
              <a:latin typeface="Comic Sans MS" pitchFamily="66" charset="0"/>
            </a:endParaRPr>
          </a:p>
        </p:txBody>
      </p:sp>
      <p:pic>
        <p:nvPicPr>
          <p:cNvPr id="73735" name="Picture 7" descr="MCj0298911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5661025"/>
            <a:ext cx="525462" cy="542925"/>
          </a:xfrm>
          <a:prstGeom prst="rect">
            <a:avLst/>
          </a:prstGeom>
          <a:noFill/>
        </p:spPr>
      </p:pic>
      <p:pic>
        <p:nvPicPr>
          <p:cNvPr id="73736" name="Picture 8" descr="MCj0298911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5013325"/>
            <a:ext cx="525462" cy="542925"/>
          </a:xfrm>
          <a:prstGeom prst="rect">
            <a:avLst/>
          </a:prstGeom>
          <a:noFill/>
        </p:spPr>
      </p:pic>
      <p:pic>
        <p:nvPicPr>
          <p:cNvPr id="73737" name="Picture 9" descr="MCj0298911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4365625"/>
            <a:ext cx="525462" cy="542925"/>
          </a:xfrm>
          <a:prstGeom prst="rect">
            <a:avLst/>
          </a:prstGeom>
          <a:noFill/>
        </p:spPr>
      </p:pic>
      <p:pic>
        <p:nvPicPr>
          <p:cNvPr id="73738" name="Picture 10" descr="MCj0298911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3644900"/>
            <a:ext cx="525462" cy="542925"/>
          </a:xfrm>
          <a:prstGeom prst="rect">
            <a:avLst/>
          </a:prstGeom>
          <a:noFill/>
        </p:spPr>
      </p:pic>
      <p:pic>
        <p:nvPicPr>
          <p:cNvPr id="73739" name="Picture 11" descr="MCj0298911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2997200"/>
            <a:ext cx="525462" cy="542925"/>
          </a:xfrm>
          <a:prstGeom prst="rect">
            <a:avLst/>
          </a:prstGeom>
          <a:noFill/>
        </p:spPr>
      </p:pic>
      <p:sp>
        <p:nvSpPr>
          <p:cNvPr id="73740" name="Text Box 12"/>
          <p:cNvSpPr txBox="1">
            <a:spLocks noChangeArrowheads="1"/>
          </p:cNvSpPr>
          <p:nvPr/>
        </p:nvSpPr>
        <p:spPr bwMode="auto">
          <a:xfrm>
            <a:off x="1116013" y="3068638"/>
            <a:ext cx="3168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nl-NL" dirty="0" smtClean="0"/>
              <a:t>Piano</a:t>
            </a:r>
            <a:endParaRPr lang="nl-NL" dirty="0"/>
          </a:p>
        </p:txBody>
      </p:sp>
      <p:sp>
        <p:nvSpPr>
          <p:cNvPr id="73741" name="Text Box 13"/>
          <p:cNvSpPr txBox="1">
            <a:spLocks noChangeArrowheads="1"/>
          </p:cNvSpPr>
          <p:nvPr/>
        </p:nvSpPr>
        <p:spPr bwMode="auto">
          <a:xfrm>
            <a:off x="1116013" y="3789363"/>
            <a:ext cx="27352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nl-NL" dirty="0" smtClean="0"/>
              <a:t>Drumstel</a:t>
            </a:r>
            <a:endParaRPr lang="nl-NL" dirty="0"/>
          </a:p>
        </p:txBody>
      </p:sp>
      <p:sp>
        <p:nvSpPr>
          <p:cNvPr id="73742" name="Text Box 14"/>
          <p:cNvSpPr txBox="1">
            <a:spLocks noChangeArrowheads="1"/>
          </p:cNvSpPr>
          <p:nvPr/>
        </p:nvSpPr>
        <p:spPr bwMode="auto">
          <a:xfrm>
            <a:off x="1116013" y="4508500"/>
            <a:ext cx="201771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nl-NL" dirty="0" smtClean="0"/>
              <a:t>Klarinet</a:t>
            </a:r>
            <a:endParaRPr lang="nl-NL" dirty="0"/>
          </a:p>
        </p:txBody>
      </p:sp>
      <p:sp>
        <p:nvSpPr>
          <p:cNvPr id="73743" name="Text Box 15"/>
          <p:cNvSpPr txBox="1">
            <a:spLocks noChangeArrowheads="1"/>
          </p:cNvSpPr>
          <p:nvPr/>
        </p:nvSpPr>
        <p:spPr bwMode="auto">
          <a:xfrm>
            <a:off x="1114425" y="5157788"/>
            <a:ext cx="20177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nl-NL" dirty="0" smtClean="0"/>
              <a:t>Viool</a:t>
            </a:r>
            <a:endParaRPr lang="nl-NL" dirty="0"/>
          </a:p>
        </p:txBody>
      </p:sp>
      <p:sp>
        <p:nvSpPr>
          <p:cNvPr id="73744" name="Text Box 16"/>
          <p:cNvSpPr txBox="1">
            <a:spLocks noChangeArrowheads="1"/>
          </p:cNvSpPr>
          <p:nvPr/>
        </p:nvSpPr>
        <p:spPr bwMode="auto">
          <a:xfrm>
            <a:off x="1116013" y="5799138"/>
            <a:ext cx="28082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nl-NL" dirty="0" smtClean="0"/>
              <a:t>Dwarsfluit</a:t>
            </a:r>
            <a:endParaRPr lang="nl-NL" dirty="0"/>
          </a:p>
        </p:txBody>
      </p:sp>
      <p:pic>
        <p:nvPicPr>
          <p:cNvPr id="19" name="Picture 16" descr="C:\Program Files\Microsoft Office\MEDIA\CAGCAT10\j0149481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472" y="214290"/>
            <a:ext cx="1785950" cy="1814857"/>
          </a:xfrm>
          <a:prstGeom prst="rect">
            <a:avLst/>
          </a:prstGeom>
          <a:noFill/>
        </p:spPr>
      </p:pic>
      <p:pic>
        <p:nvPicPr>
          <p:cNvPr id="15" name="Picture 3" descr="C:\Documents and Settings\Pieter Dejaeger\Local Settings\Temporary Internet Files\Content.IE5\9POU4GKI\MCj0432619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929586" y="2428868"/>
            <a:ext cx="928800" cy="928800"/>
          </a:xfrm>
          <a:prstGeom prst="rect">
            <a:avLst/>
          </a:prstGeom>
          <a:noFill/>
        </p:spPr>
      </p:pic>
      <p:pic>
        <p:nvPicPr>
          <p:cNvPr id="16" name="Picture 4" descr="C:\Documents and Settings\Pieter Dejaeger\Local Settings\Temporary Internet Files\Content.IE5\8P769CAI\MCj04315500000[1]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929586" y="571480"/>
            <a:ext cx="928694" cy="928694"/>
          </a:xfrm>
          <a:prstGeom prst="rect">
            <a:avLst/>
          </a:prstGeom>
          <a:noFill/>
        </p:spPr>
      </p:pic>
      <p:pic>
        <p:nvPicPr>
          <p:cNvPr id="17" name="Picture 4" descr="C:\Documents and Settings\Pieter Dejaeger\Local Settings\Temporary Internet Files\Content.IE5\8P769CAI\MCj04315500000[1]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929586" y="1500174"/>
            <a:ext cx="928694" cy="92869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37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37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40" restart="whenNotActive" fill="hold" evtFilter="cancelBubble" nodeType="interactiveSeq">
                <p:stCondLst>
                  <p:cond evt="onClick" delay="0">
                    <p:tgtEl>
                      <p:spTgt spid="737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" fill="hold">
                      <p:stCondLst>
                        <p:cond delay="0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737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737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737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737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3739"/>
                  </p:tgtEl>
                </p:cond>
              </p:nextCondLst>
            </p:seq>
            <p:seq concurrent="1" nextAc="seek">
              <p:cTn id="49" restart="whenNotActive" fill="hold" evtFilter="cancelBubble" nodeType="interactiveSeq">
                <p:stCondLst>
                  <p:cond evt="onClick" delay="0">
                    <p:tgtEl>
                      <p:spTgt spid="737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" fill="hold">
                      <p:stCondLst>
                        <p:cond delay="0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737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737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737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737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3738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737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737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737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737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737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3737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737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737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737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737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737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3736"/>
                  </p:tgtEl>
                </p:cond>
              </p:nextCondLst>
            </p:seq>
            <p:seq concurrent="1" nextAc="seek">
              <p:cTn id="76" restart="whenNotActive" fill="hold" evtFilter="cancelBubble" nodeType="interactiveSeq">
                <p:stCondLst>
                  <p:cond evt="onClick" delay="0">
                    <p:tgtEl>
                      <p:spTgt spid="737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7" fill="hold">
                      <p:stCondLst>
                        <p:cond delay="0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737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737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737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737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3735"/>
                  </p:tgtEl>
                </p:cond>
              </p:nextCondLst>
            </p:seq>
          </p:childTnLst>
        </p:cTn>
      </p:par>
    </p:tnLst>
    <p:bldLst>
      <p:bldP spid="73734" grpId="0"/>
      <p:bldP spid="73740" grpId="0"/>
      <p:bldP spid="73741" grpId="0"/>
      <p:bldP spid="73742" grpId="0"/>
      <p:bldP spid="73743" grpId="0"/>
      <p:bldP spid="7374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ChangeArrowheads="1"/>
          </p:cNvSpPr>
          <p:nvPr/>
        </p:nvSpPr>
        <p:spPr bwMode="auto">
          <a:xfrm>
            <a:off x="1411288" y="404813"/>
            <a:ext cx="6256337" cy="139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nl-BE" sz="4000">
                <a:solidFill>
                  <a:schemeClr val="bg1"/>
                </a:solidFill>
                <a:latin typeface="Comic Sans MS" pitchFamily="66" charset="0"/>
              </a:rPr>
              <a:t>We vroegen aan</a:t>
            </a:r>
          </a:p>
          <a:p>
            <a:pPr marL="342900" indent="-342900" algn="ctr">
              <a:spcBef>
                <a:spcPct val="20000"/>
              </a:spcBef>
            </a:pPr>
            <a:r>
              <a:rPr lang="nl-BE" sz="4000">
                <a:solidFill>
                  <a:schemeClr val="bg1"/>
                </a:solidFill>
                <a:latin typeface="Comic Sans MS" pitchFamily="66" charset="0"/>
              </a:rPr>
              <a:t>100 Vlamingen:</a:t>
            </a:r>
          </a:p>
          <a:p>
            <a:pPr marL="342900" indent="-342900" algn="ctr">
              <a:spcBef>
                <a:spcPct val="20000"/>
              </a:spcBef>
            </a:pPr>
            <a:endParaRPr lang="nl-NL" sz="360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80902" name="Text Box 6"/>
          <p:cNvSpPr txBox="1">
            <a:spLocks noChangeArrowheads="1"/>
          </p:cNvSpPr>
          <p:nvPr/>
        </p:nvSpPr>
        <p:spPr bwMode="auto">
          <a:xfrm>
            <a:off x="395288" y="2133600"/>
            <a:ext cx="712946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2800" dirty="0" smtClean="0">
                <a:latin typeface="Comic Sans MS" pitchFamily="66" charset="0"/>
              </a:rPr>
              <a:t>Wie is je favoriete bekende Vlaming?</a:t>
            </a:r>
            <a:endParaRPr lang="nl-NL" sz="2800" dirty="0">
              <a:latin typeface="Comic Sans MS" pitchFamily="66" charset="0"/>
            </a:endParaRPr>
          </a:p>
        </p:txBody>
      </p:sp>
      <p:pic>
        <p:nvPicPr>
          <p:cNvPr id="80903" name="Picture 7" descr="MCj0298911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5661025"/>
            <a:ext cx="525462" cy="542925"/>
          </a:xfrm>
          <a:prstGeom prst="rect">
            <a:avLst/>
          </a:prstGeom>
          <a:noFill/>
        </p:spPr>
      </p:pic>
      <p:pic>
        <p:nvPicPr>
          <p:cNvPr id="80904" name="Picture 8" descr="MCj0298911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5013325"/>
            <a:ext cx="525462" cy="542925"/>
          </a:xfrm>
          <a:prstGeom prst="rect">
            <a:avLst/>
          </a:prstGeom>
          <a:noFill/>
        </p:spPr>
      </p:pic>
      <p:pic>
        <p:nvPicPr>
          <p:cNvPr id="80905" name="Picture 9" descr="MCj0298911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4365625"/>
            <a:ext cx="525462" cy="542925"/>
          </a:xfrm>
          <a:prstGeom prst="rect">
            <a:avLst/>
          </a:prstGeom>
          <a:noFill/>
        </p:spPr>
      </p:pic>
      <p:pic>
        <p:nvPicPr>
          <p:cNvPr id="80906" name="Picture 10" descr="MCj0298911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3644900"/>
            <a:ext cx="525462" cy="542925"/>
          </a:xfrm>
          <a:prstGeom prst="rect">
            <a:avLst/>
          </a:prstGeom>
          <a:noFill/>
        </p:spPr>
      </p:pic>
      <p:pic>
        <p:nvPicPr>
          <p:cNvPr id="80907" name="Picture 11" descr="MCj0298911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2997200"/>
            <a:ext cx="525462" cy="542925"/>
          </a:xfrm>
          <a:prstGeom prst="rect">
            <a:avLst/>
          </a:prstGeom>
          <a:noFill/>
        </p:spPr>
      </p:pic>
      <p:sp>
        <p:nvSpPr>
          <p:cNvPr id="80908" name="Text Box 12"/>
          <p:cNvSpPr txBox="1">
            <a:spLocks noChangeArrowheads="1"/>
          </p:cNvSpPr>
          <p:nvPr/>
        </p:nvSpPr>
        <p:spPr bwMode="auto">
          <a:xfrm>
            <a:off x="1116013" y="3068638"/>
            <a:ext cx="201771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nl-NL" dirty="0"/>
              <a:t>Koen Wouters</a:t>
            </a:r>
          </a:p>
        </p:txBody>
      </p:sp>
      <p:sp>
        <p:nvSpPr>
          <p:cNvPr id="80909" name="Text Box 13"/>
          <p:cNvSpPr txBox="1">
            <a:spLocks noChangeArrowheads="1"/>
          </p:cNvSpPr>
          <p:nvPr/>
        </p:nvSpPr>
        <p:spPr bwMode="auto">
          <a:xfrm>
            <a:off x="1116013" y="3789363"/>
            <a:ext cx="201771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nl-NL" dirty="0" err="1" smtClean="0"/>
              <a:t>Natalia</a:t>
            </a:r>
            <a:endParaRPr lang="nl-NL" dirty="0"/>
          </a:p>
        </p:txBody>
      </p:sp>
      <p:sp>
        <p:nvSpPr>
          <p:cNvPr id="80910" name="Text Box 14"/>
          <p:cNvSpPr txBox="1">
            <a:spLocks noChangeArrowheads="1"/>
          </p:cNvSpPr>
          <p:nvPr/>
        </p:nvSpPr>
        <p:spPr bwMode="auto">
          <a:xfrm>
            <a:off x="1116013" y="4508500"/>
            <a:ext cx="201771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nl-NL" dirty="0" smtClean="0"/>
              <a:t>Koen de Bouw</a:t>
            </a:r>
            <a:endParaRPr lang="nl-NL" dirty="0"/>
          </a:p>
        </p:txBody>
      </p:sp>
      <p:sp>
        <p:nvSpPr>
          <p:cNvPr id="80911" name="Text Box 15"/>
          <p:cNvSpPr txBox="1">
            <a:spLocks noChangeArrowheads="1"/>
          </p:cNvSpPr>
          <p:nvPr/>
        </p:nvSpPr>
        <p:spPr bwMode="auto">
          <a:xfrm>
            <a:off x="1114425" y="5157788"/>
            <a:ext cx="20177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nl-NL" dirty="0" smtClean="0"/>
              <a:t>Jeroen van </a:t>
            </a:r>
            <a:r>
              <a:rPr lang="nl-NL" dirty="0" err="1" smtClean="0"/>
              <a:t>Dyck</a:t>
            </a:r>
            <a:endParaRPr lang="nl-NL" dirty="0"/>
          </a:p>
        </p:txBody>
      </p:sp>
      <p:sp>
        <p:nvSpPr>
          <p:cNvPr id="80912" name="Text Box 16"/>
          <p:cNvSpPr txBox="1">
            <a:spLocks noChangeArrowheads="1"/>
          </p:cNvSpPr>
          <p:nvPr/>
        </p:nvSpPr>
        <p:spPr bwMode="auto">
          <a:xfrm>
            <a:off x="1116012" y="5799138"/>
            <a:ext cx="245585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nl-NL" dirty="0" smtClean="0"/>
              <a:t>Herman van </a:t>
            </a:r>
            <a:r>
              <a:rPr lang="nl-NL" dirty="0" err="1" smtClean="0"/>
              <a:t>Rompuy</a:t>
            </a:r>
            <a:endParaRPr lang="nl-NL" dirty="0"/>
          </a:p>
        </p:txBody>
      </p:sp>
      <p:pic>
        <p:nvPicPr>
          <p:cNvPr id="17" name="Picture 16" descr="C:\Program Files\Microsoft Office\MEDIA\CAGCAT10\j0149481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472" y="214290"/>
            <a:ext cx="1785950" cy="1814857"/>
          </a:xfrm>
          <a:prstGeom prst="rect">
            <a:avLst/>
          </a:prstGeom>
          <a:noFill/>
        </p:spPr>
      </p:pic>
      <p:pic>
        <p:nvPicPr>
          <p:cNvPr id="15" name="Picture 3" descr="C:\Documents and Settings\Pieter Dejaeger\Local Settings\Temporary Internet Files\Content.IE5\9POU4GKI\MCj0432619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929586" y="2428868"/>
            <a:ext cx="928800" cy="928800"/>
          </a:xfrm>
          <a:prstGeom prst="rect">
            <a:avLst/>
          </a:prstGeom>
          <a:noFill/>
        </p:spPr>
      </p:pic>
      <p:pic>
        <p:nvPicPr>
          <p:cNvPr id="16" name="Picture 4" descr="C:\Documents and Settings\Pieter Dejaeger\Local Settings\Temporary Internet Files\Content.IE5\8P769CAI\MCj04315500000[1]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929586" y="571480"/>
            <a:ext cx="928694" cy="928694"/>
          </a:xfrm>
          <a:prstGeom prst="rect">
            <a:avLst/>
          </a:prstGeom>
          <a:noFill/>
        </p:spPr>
      </p:pic>
      <p:pic>
        <p:nvPicPr>
          <p:cNvPr id="18" name="Picture 4" descr="C:\Documents and Settings\Pieter Dejaeger\Local Settings\Temporary Internet Files\Content.IE5\8P769CAI\MCj04315500000[1]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929586" y="1500174"/>
            <a:ext cx="928694" cy="92869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09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09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40" restart="whenNotActive" fill="hold" evtFilter="cancelBubble" nodeType="interactiveSeq">
                <p:stCondLst>
                  <p:cond evt="onClick" delay="0">
                    <p:tgtEl>
                      <p:spTgt spid="8090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" fill="hold">
                      <p:stCondLst>
                        <p:cond delay="0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809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809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809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809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0907"/>
                  </p:tgtEl>
                </p:cond>
              </p:nextCondLst>
            </p:seq>
            <p:seq concurrent="1" nextAc="seek">
              <p:cTn id="49" restart="whenNotActive" fill="hold" evtFilter="cancelBubble" nodeType="interactiveSeq">
                <p:stCondLst>
                  <p:cond evt="onClick" delay="0">
                    <p:tgtEl>
                      <p:spTgt spid="8090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" fill="hold">
                      <p:stCondLst>
                        <p:cond delay="0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809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809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809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809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0906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8090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809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809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809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809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0905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8090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809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809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809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809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0904"/>
                  </p:tgtEl>
                </p:cond>
              </p:nextCondLst>
            </p:seq>
            <p:seq concurrent="1" nextAc="seek">
              <p:cTn id="76" restart="whenNotActive" fill="hold" evtFilter="cancelBubble" nodeType="interactiveSeq">
                <p:stCondLst>
                  <p:cond evt="onClick" delay="0">
                    <p:tgtEl>
                      <p:spTgt spid="8090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7" fill="hold">
                      <p:stCondLst>
                        <p:cond delay="0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809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809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809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809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0903"/>
                  </p:tgtEl>
                </p:cond>
              </p:nextCondLst>
            </p:seq>
          </p:childTnLst>
        </p:cTn>
      </p:par>
    </p:tnLst>
    <p:bldLst>
      <p:bldP spid="80902" grpId="0"/>
      <p:bldP spid="80908" grpId="0"/>
      <p:bldP spid="80909" grpId="0"/>
      <p:bldP spid="80910" grpId="0"/>
      <p:bldP spid="80911" grpId="0"/>
      <p:bldP spid="8091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2" name="Rectangle 4"/>
          <p:cNvSpPr>
            <a:spLocks noChangeArrowheads="1"/>
          </p:cNvSpPr>
          <p:nvPr/>
        </p:nvSpPr>
        <p:spPr bwMode="auto">
          <a:xfrm>
            <a:off x="1411288" y="404813"/>
            <a:ext cx="6256337" cy="139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nl-BE" sz="4000">
                <a:solidFill>
                  <a:schemeClr val="bg1"/>
                </a:solidFill>
                <a:latin typeface="Comic Sans MS" pitchFamily="66" charset="0"/>
              </a:rPr>
              <a:t>We vroegen aan</a:t>
            </a:r>
          </a:p>
          <a:p>
            <a:pPr marL="342900" indent="-342900" algn="ctr">
              <a:spcBef>
                <a:spcPct val="20000"/>
              </a:spcBef>
            </a:pPr>
            <a:r>
              <a:rPr lang="nl-BE" sz="4000">
                <a:solidFill>
                  <a:schemeClr val="bg1"/>
                </a:solidFill>
                <a:latin typeface="Comic Sans MS" pitchFamily="66" charset="0"/>
              </a:rPr>
              <a:t>100 Vlamingen:</a:t>
            </a:r>
          </a:p>
          <a:p>
            <a:pPr marL="342900" indent="-342900" algn="ctr">
              <a:spcBef>
                <a:spcPct val="20000"/>
              </a:spcBef>
            </a:pPr>
            <a:endParaRPr lang="nl-NL" sz="360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68616" name="Text Box 8"/>
          <p:cNvSpPr txBox="1">
            <a:spLocks noChangeArrowheads="1"/>
          </p:cNvSpPr>
          <p:nvPr/>
        </p:nvSpPr>
        <p:spPr bwMode="auto">
          <a:xfrm>
            <a:off x="395288" y="2205038"/>
            <a:ext cx="712946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2800" dirty="0">
                <a:solidFill>
                  <a:schemeClr val="bg1"/>
                </a:solidFill>
                <a:latin typeface="Comic Sans MS" pitchFamily="66" charset="0"/>
              </a:rPr>
              <a:t>Wat </a:t>
            </a:r>
            <a:r>
              <a:rPr lang="nl-NL" sz="2800" dirty="0" smtClean="0">
                <a:solidFill>
                  <a:schemeClr val="bg1"/>
                </a:solidFill>
                <a:latin typeface="Comic Sans MS" pitchFamily="66" charset="0"/>
              </a:rPr>
              <a:t>is het lekkerste tussendoortje?</a:t>
            </a:r>
            <a:endParaRPr lang="nl-NL" sz="2800" dirty="0">
              <a:solidFill>
                <a:schemeClr val="bg1"/>
              </a:solidFill>
              <a:latin typeface="Comic Sans MS" pitchFamily="66" charset="0"/>
            </a:endParaRPr>
          </a:p>
        </p:txBody>
      </p:sp>
      <p:pic>
        <p:nvPicPr>
          <p:cNvPr id="68622" name="Picture 14" descr="MCj0298911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5661025"/>
            <a:ext cx="525462" cy="542925"/>
          </a:xfrm>
          <a:prstGeom prst="rect">
            <a:avLst/>
          </a:prstGeom>
          <a:noFill/>
        </p:spPr>
      </p:pic>
      <p:pic>
        <p:nvPicPr>
          <p:cNvPr id="68623" name="Picture 15" descr="MCj0298911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5013325"/>
            <a:ext cx="525462" cy="542925"/>
          </a:xfrm>
          <a:prstGeom prst="rect">
            <a:avLst/>
          </a:prstGeom>
          <a:noFill/>
        </p:spPr>
      </p:pic>
      <p:pic>
        <p:nvPicPr>
          <p:cNvPr id="68624" name="Picture 16" descr="MCj0298911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4365625"/>
            <a:ext cx="525462" cy="542925"/>
          </a:xfrm>
          <a:prstGeom prst="rect">
            <a:avLst/>
          </a:prstGeom>
          <a:noFill/>
        </p:spPr>
      </p:pic>
      <p:pic>
        <p:nvPicPr>
          <p:cNvPr id="68625" name="Picture 17" descr="MCj0298911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3644900"/>
            <a:ext cx="525462" cy="542925"/>
          </a:xfrm>
          <a:prstGeom prst="rect">
            <a:avLst/>
          </a:prstGeom>
          <a:noFill/>
        </p:spPr>
      </p:pic>
      <p:pic>
        <p:nvPicPr>
          <p:cNvPr id="68626" name="Picture 18" descr="MCj0298911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2997200"/>
            <a:ext cx="525462" cy="542925"/>
          </a:xfrm>
          <a:prstGeom prst="rect">
            <a:avLst/>
          </a:prstGeom>
          <a:noFill/>
        </p:spPr>
      </p:pic>
      <p:sp>
        <p:nvSpPr>
          <p:cNvPr id="68627" name="Text Box 19"/>
          <p:cNvSpPr txBox="1">
            <a:spLocks noChangeArrowheads="1"/>
          </p:cNvSpPr>
          <p:nvPr/>
        </p:nvSpPr>
        <p:spPr bwMode="auto">
          <a:xfrm>
            <a:off x="1116013" y="3068638"/>
            <a:ext cx="201771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nl-NL" dirty="0" smtClean="0"/>
              <a:t>Koek</a:t>
            </a:r>
            <a:endParaRPr lang="nl-NL" dirty="0"/>
          </a:p>
        </p:txBody>
      </p:sp>
      <p:sp>
        <p:nvSpPr>
          <p:cNvPr id="68628" name="Text Box 20"/>
          <p:cNvSpPr txBox="1">
            <a:spLocks noChangeArrowheads="1"/>
          </p:cNvSpPr>
          <p:nvPr/>
        </p:nvSpPr>
        <p:spPr bwMode="auto">
          <a:xfrm>
            <a:off x="1116013" y="3789363"/>
            <a:ext cx="201771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nl-NL" dirty="0" smtClean="0"/>
              <a:t>Fruit</a:t>
            </a:r>
            <a:endParaRPr lang="nl-NL" dirty="0"/>
          </a:p>
        </p:txBody>
      </p:sp>
      <p:sp>
        <p:nvSpPr>
          <p:cNvPr id="68629" name="Text Box 21"/>
          <p:cNvSpPr txBox="1">
            <a:spLocks noChangeArrowheads="1"/>
          </p:cNvSpPr>
          <p:nvPr/>
        </p:nvSpPr>
        <p:spPr bwMode="auto">
          <a:xfrm>
            <a:off x="1116013" y="4508500"/>
            <a:ext cx="201771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nl-NL" dirty="0" smtClean="0"/>
              <a:t>IJsje</a:t>
            </a:r>
            <a:endParaRPr lang="nl-NL" dirty="0"/>
          </a:p>
        </p:txBody>
      </p:sp>
      <p:sp>
        <p:nvSpPr>
          <p:cNvPr id="68630" name="Text Box 22"/>
          <p:cNvSpPr txBox="1">
            <a:spLocks noChangeArrowheads="1"/>
          </p:cNvSpPr>
          <p:nvPr/>
        </p:nvSpPr>
        <p:spPr bwMode="auto">
          <a:xfrm>
            <a:off x="1114425" y="5157788"/>
            <a:ext cx="20177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nl-NL" dirty="0" smtClean="0"/>
              <a:t>Yoghurt</a:t>
            </a:r>
            <a:endParaRPr lang="nl-NL" dirty="0"/>
          </a:p>
        </p:txBody>
      </p:sp>
      <p:sp>
        <p:nvSpPr>
          <p:cNvPr id="68631" name="Text Box 23"/>
          <p:cNvSpPr txBox="1">
            <a:spLocks noChangeArrowheads="1"/>
          </p:cNvSpPr>
          <p:nvPr/>
        </p:nvSpPr>
        <p:spPr bwMode="auto">
          <a:xfrm>
            <a:off x="1116013" y="5799138"/>
            <a:ext cx="201771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nl-NL" dirty="0" smtClean="0"/>
              <a:t>Stuk chocolade</a:t>
            </a:r>
            <a:endParaRPr lang="nl-NL" dirty="0"/>
          </a:p>
        </p:txBody>
      </p:sp>
      <p:pic>
        <p:nvPicPr>
          <p:cNvPr id="17" name="Picture 16" descr="C:\Program Files\Microsoft Office\MEDIA\CAGCAT10\j0149481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472" y="214290"/>
            <a:ext cx="1785950" cy="1814857"/>
          </a:xfrm>
          <a:prstGeom prst="rect">
            <a:avLst/>
          </a:prstGeom>
          <a:noFill/>
        </p:spPr>
      </p:pic>
      <p:pic>
        <p:nvPicPr>
          <p:cNvPr id="15" name="Picture 3" descr="C:\Documents and Settings\Pieter Dejaeger\Local Settings\Temporary Internet Files\Content.IE5\9POU4GKI\MCj0432619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929586" y="2428868"/>
            <a:ext cx="928800" cy="928800"/>
          </a:xfrm>
          <a:prstGeom prst="rect">
            <a:avLst/>
          </a:prstGeom>
          <a:noFill/>
        </p:spPr>
      </p:pic>
      <p:pic>
        <p:nvPicPr>
          <p:cNvPr id="16" name="Picture 4" descr="C:\Documents and Settings\Pieter Dejaeger\Local Settings\Temporary Internet Files\Content.IE5\8P769CAI\MCj04315500000[1]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929586" y="571480"/>
            <a:ext cx="928694" cy="928694"/>
          </a:xfrm>
          <a:prstGeom prst="rect">
            <a:avLst/>
          </a:prstGeom>
          <a:noFill/>
        </p:spPr>
      </p:pic>
      <p:pic>
        <p:nvPicPr>
          <p:cNvPr id="18" name="Picture 4" descr="C:\Documents and Settings\Pieter Dejaeger\Local Settings\Temporary Internet Files\Content.IE5\8P769CAI\MCj04315500000[1]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929586" y="1500174"/>
            <a:ext cx="928694" cy="92869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86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86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40" restart="whenNotActive" fill="hold" evtFilter="cancelBubble" nodeType="interactiveSeq">
                <p:stCondLst>
                  <p:cond evt="onClick" delay="0">
                    <p:tgtEl>
                      <p:spTgt spid="686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" fill="hold">
                      <p:stCondLst>
                        <p:cond delay="0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686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686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686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686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8626"/>
                  </p:tgtEl>
                </p:cond>
              </p:nextCondLst>
            </p:seq>
            <p:seq concurrent="1" nextAc="seek">
              <p:cTn id="49" restart="whenNotActive" fill="hold" evtFilter="cancelBubble" nodeType="interactiveSeq">
                <p:stCondLst>
                  <p:cond evt="onClick" delay="0">
                    <p:tgtEl>
                      <p:spTgt spid="686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" fill="hold">
                      <p:stCondLst>
                        <p:cond delay="0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686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686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686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686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8625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686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686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686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686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686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8624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686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686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686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686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686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8623"/>
                  </p:tgtEl>
                </p:cond>
              </p:nextCondLst>
            </p:seq>
            <p:seq concurrent="1" nextAc="seek">
              <p:cTn id="76" restart="whenNotActive" fill="hold" evtFilter="cancelBubble" nodeType="interactiveSeq">
                <p:stCondLst>
                  <p:cond evt="onClick" delay="0">
                    <p:tgtEl>
                      <p:spTgt spid="686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7" fill="hold">
                      <p:stCondLst>
                        <p:cond delay="0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686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686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686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686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8622"/>
                  </p:tgtEl>
                </p:cond>
              </p:nextCondLst>
            </p:seq>
          </p:childTnLst>
        </p:cTn>
      </p:par>
    </p:tnLst>
    <p:bldLst>
      <p:bldP spid="68616" grpId="0"/>
      <p:bldP spid="68627" grpId="0"/>
      <p:bldP spid="68628" grpId="0"/>
      <p:bldP spid="68629" grpId="0"/>
      <p:bldP spid="68630" grpId="0"/>
      <p:bldP spid="68631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ChangeArrowheads="1"/>
          </p:cNvSpPr>
          <p:nvPr/>
        </p:nvSpPr>
        <p:spPr bwMode="auto">
          <a:xfrm>
            <a:off x="1411288" y="404813"/>
            <a:ext cx="6256337" cy="139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nl-BE" sz="4000">
                <a:solidFill>
                  <a:schemeClr val="bg1"/>
                </a:solidFill>
                <a:latin typeface="Comic Sans MS" pitchFamily="66" charset="0"/>
              </a:rPr>
              <a:t>We vroegen aan</a:t>
            </a:r>
          </a:p>
          <a:p>
            <a:pPr marL="342900" indent="-342900" algn="ctr">
              <a:spcBef>
                <a:spcPct val="20000"/>
              </a:spcBef>
            </a:pPr>
            <a:r>
              <a:rPr lang="nl-BE" sz="4000">
                <a:solidFill>
                  <a:schemeClr val="bg1"/>
                </a:solidFill>
                <a:latin typeface="Comic Sans MS" pitchFamily="66" charset="0"/>
              </a:rPr>
              <a:t>100 Vlamingen:</a:t>
            </a:r>
          </a:p>
          <a:p>
            <a:pPr marL="342900" indent="-342900" algn="ctr">
              <a:spcBef>
                <a:spcPct val="20000"/>
              </a:spcBef>
            </a:pPr>
            <a:endParaRPr lang="nl-NL" sz="360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82950" name="Text Box 6"/>
          <p:cNvSpPr txBox="1">
            <a:spLocks noChangeArrowheads="1"/>
          </p:cNvSpPr>
          <p:nvPr/>
        </p:nvSpPr>
        <p:spPr bwMode="auto">
          <a:xfrm>
            <a:off x="395288" y="2133600"/>
            <a:ext cx="712946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2800" dirty="0">
                <a:latin typeface="Comic Sans MS" pitchFamily="66" charset="0"/>
              </a:rPr>
              <a:t>Wat is je favoriete </a:t>
            </a:r>
            <a:r>
              <a:rPr lang="nl-NL" sz="2800" dirty="0" smtClean="0">
                <a:latin typeface="Comic Sans MS" pitchFamily="66" charset="0"/>
              </a:rPr>
              <a:t>tv-programma?</a:t>
            </a:r>
            <a:endParaRPr lang="nl-NL" sz="2800" dirty="0">
              <a:latin typeface="Comic Sans MS" pitchFamily="66" charset="0"/>
            </a:endParaRPr>
          </a:p>
        </p:txBody>
      </p:sp>
      <p:pic>
        <p:nvPicPr>
          <p:cNvPr id="82951" name="Picture 7" descr="MCj0298911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5661025"/>
            <a:ext cx="525462" cy="542925"/>
          </a:xfrm>
          <a:prstGeom prst="rect">
            <a:avLst/>
          </a:prstGeom>
          <a:noFill/>
        </p:spPr>
      </p:pic>
      <p:pic>
        <p:nvPicPr>
          <p:cNvPr id="82952" name="Picture 8" descr="MCj0298911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5013325"/>
            <a:ext cx="525462" cy="542925"/>
          </a:xfrm>
          <a:prstGeom prst="rect">
            <a:avLst/>
          </a:prstGeom>
          <a:noFill/>
        </p:spPr>
      </p:pic>
      <p:pic>
        <p:nvPicPr>
          <p:cNvPr id="82953" name="Picture 9" descr="MCj0298911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4365625"/>
            <a:ext cx="525462" cy="542925"/>
          </a:xfrm>
          <a:prstGeom prst="rect">
            <a:avLst/>
          </a:prstGeom>
          <a:noFill/>
        </p:spPr>
      </p:pic>
      <p:pic>
        <p:nvPicPr>
          <p:cNvPr id="82954" name="Picture 10" descr="MCj0298911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3644900"/>
            <a:ext cx="525462" cy="542925"/>
          </a:xfrm>
          <a:prstGeom prst="rect">
            <a:avLst/>
          </a:prstGeom>
          <a:noFill/>
        </p:spPr>
      </p:pic>
      <p:pic>
        <p:nvPicPr>
          <p:cNvPr id="82955" name="Picture 11" descr="MCj0298911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2997200"/>
            <a:ext cx="525462" cy="542925"/>
          </a:xfrm>
          <a:prstGeom prst="rect">
            <a:avLst/>
          </a:prstGeom>
          <a:noFill/>
        </p:spPr>
      </p:pic>
      <p:sp>
        <p:nvSpPr>
          <p:cNvPr id="82956" name="Text Box 12"/>
          <p:cNvSpPr txBox="1">
            <a:spLocks noChangeArrowheads="1"/>
          </p:cNvSpPr>
          <p:nvPr/>
        </p:nvSpPr>
        <p:spPr bwMode="auto">
          <a:xfrm>
            <a:off x="1116012" y="3068638"/>
            <a:ext cx="317023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nl-NL" dirty="0" smtClean="0"/>
              <a:t>Slimste mens ter wereld</a:t>
            </a:r>
            <a:endParaRPr lang="nl-NL" dirty="0"/>
          </a:p>
        </p:txBody>
      </p:sp>
      <p:sp>
        <p:nvSpPr>
          <p:cNvPr id="82957" name="Text Box 13"/>
          <p:cNvSpPr txBox="1">
            <a:spLocks noChangeArrowheads="1"/>
          </p:cNvSpPr>
          <p:nvPr/>
        </p:nvSpPr>
        <p:spPr bwMode="auto">
          <a:xfrm>
            <a:off x="1116013" y="3789363"/>
            <a:ext cx="201771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nl-NL" dirty="0" smtClean="0"/>
              <a:t>David</a:t>
            </a:r>
            <a:endParaRPr lang="nl-NL" dirty="0"/>
          </a:p>
        </p:txBody>
      </p:sp>
      <p:sp>
        <p:nvSpPr>
          <p:cNvPr id="82958" name="Text Box 14"/>
          <p:cNvSpPr txBox="1">
            <a:spLocks noChangeArrowheads="1"/>
          </p:cNvSpPr>
          <p:nvPr/>
        </p:nvSpPr>
        <p:spPr bwMode="auto">
          <a:xfrm>
            <a:off x="1116013" y="4508500"/>
            <a:ext cx="201771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nl-NL" dirty="0" smtClean="0"/>
              <a:t>Pappenheimers</a:t>
            </a:r>
            <a:endParaRPr lang="nl-NL" dirty="0"/>
          </a:p>
        </p:txBody>
      </p:sp>
      <p:sp>
        <p:nvSpPr>
          <p:cNvPr id="82959" name="Text Box 15"/>
          <p:cNvSpPr txBox="1">
            <a:spLocks noChangeArrowheads="1"/>
          </p:cNvSpPr>
          <p:nvPr/>
        </p:nvSpPr>
        <p:spPr bwMode="auto">
          <a:xfrm>
            <a:off x="1114425" y="5157788"/>
            <a:ext cx="20177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nl-NL" dirty="0" smtClean="0"/>
              <a:t>Zone Stad</a:t>
            </a:r>
            <a:endParaRPr lang="nl-NL" dirty="0"/>
          </a:p>
        </p:txBody>
      </p:sp>
      <p:sp>
        <p:nvSpPr>
          <p:cNvPr id="82960" name="Text Box 16"/>
          <p:cNvSpPr txBox="1">
            <a:spLocks noChangeArrowheads="1"/>
          </p:cNvSpPr>
          <p:nvPr/>
        </p:nvSpPr>
        <p:spPr bwMode="auto">
          <a:xfrm>
            <a:off x="1116013" y="5799138"/>
            <a:ext cx="201771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nl-NL" dirty="0" smtClean="0"/>
              <a:t>Nieuws</a:t>
            </a:r>
            <a:endParaRPr lang="nl-NL" dirty="0"/>
          </a:p>
        </p:txBody>
      </p:sp>
      <p:pic>
        <p:nvPicPr>
          <p:cNvPr id="17" name="Picture 16" descr="C:\Program Files\Microsoft Office\MEDIA\CAGCAT10\j0149481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472" y="214290"/>
            <a:ext cx="1785950" cy="1814857"/>
          </a:xfrm>
          <a:prstGeom prst="rect">
            <a:avLst/>
          </a:prstGeom>
          <a:noFill/>
        </p:spPr>
      </p:pic>
      <p:pic>
        <p:nvPicPr>
          <p:cNvPr id="15" name="Picture 3" descr="C:\Documents and Settings\Pieter Dejaeger\Local Settings\Temporary Internet Files\Content.IE5\9POU4GKI\MCj0432619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929586" y="2428868"/>
            <a:ext cx="928800" cy="928800"/>
          </a:xfrm>
          <a:prstGeom prst="rect">
            <a:avLst/>
          </a:prstGeom>
          <a:noFill/>
        </p:spPr>
      </p:pic>
      <p:pic>
        <p:nvPicPr>
          <p:cNvPr id="16" name="Picture 4" descr="C:\Documents and Settings\Pieter Dejaeger\Local Settings\Temporary Internet Files\Content.IE5\8P769CAI\MCj04315500000[1]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929586" y="571480"/>
            <a:ext cx="928694" cy="928694"/>
          </a:xfrm>
          <a:prstGeom prst="rect">
            <a:avLst/>
          </a:prstGeom>
          <a:noFill/>
        </p:spPr>
      </p:pic>
      <p:pic>
        <p:nvPicPr>
          <p:cNvPr id="18" name="Picture 4" descr="C:\Documents and Settings\Pieter Dejaeger\Local Settings\Temporary Internet Files\Content.IE5\8P769CAI\MCj04315500000[1]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929586" y="1500174"/>
            <a:ext cx="928694" cy="92869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29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29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40" restart="whenNotActive" fill="hold" evtFilter="cancelBubble" nodeType="interactiveSeq">
                <p:stCondLst>
                  <p:cond evt="onClick" delay="0">
                    <p:tgtEl>
                      <p:spTgt spid="829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" fill="hold">
                      <p:stCondLst>
                        <p:cond delay="0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829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829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829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829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2955"/>
                  </p:tgtEl>
                </p:cond>
              </p:nextCondLst>
            </p:seq>
            <p:seq concurrent="1" nextAc="seek">
              <p:cTn id="49" restart="whenNotActive" fill="hold" evtFilter="cancelBubble" nodeType="interactiveSeq">
                <p:stCondLst>
                  <p:cond evt="onClick" delay="0">
                    <p:tgtEl>
                      <p:spTgt spid="829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" fill="hold">
                      <p:stCondLst>
                        <p:cond delay="0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829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829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829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829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2954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829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829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829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829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829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2953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829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829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829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829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829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2952"/>
                  </p:tgtEl>
                </p:cond>
              </p:nextCondLst>
            </p:seq>
            <p:seq concurrent="1" nextAc="seek">
              <p:cTn id="76" restart="whenNotActive" fill="hold" evtFilter="cancelBubble" nodeType="interactiveSeq">
                <p:stCondLst>
                  <p:cond evt="onClick" delay="0">
                    <p:tgtEl>
                      <p:spTgt spid="829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7" fill="hold">
                      <p:stCondLst>
                        <p:cond delay="0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829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829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829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829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2951"/>
                  </p:tgtEl>
                </p:cond>
              </p:nextCondLst>
            </p:seq>
          </p:childTnLst>
        </p:cTn>
      </p:par>
    </p:tnLst>
    <p:bldLst>
      <p:bldP spid="82950" grpId="0"/>
      <p:bldP spid="82956" grpId="0"/>
      <p:bldP spid="82957" grpId="0"/>
      <p:bldP spid="82958" grpId="0"/>
      <p:bldP spid="82959" grpId="0"/>
      <p:bldP spid="82960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ChangeArrowheads="1"/>
          </p:cNvSpPr>
          <p:nvPr/>
        </p:nvSpPr>
        <p:spPr bwMode="auto">
          <a:xfrm>
            <a:off x="1411288" y="404813"/>
            <a:ext cx="6256337" cy="139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nl-BE" sz="4000">
                <a:solidFill>
                  <a:schemeClr val="bg1"/>
                </a:solidFill>
                <a:latin typeface="Comic Sans MS" pitchFamily="66" charset="0"/>
              </a:rPr>
              <a:t>We vroegen aan</a:t>
            </a:r>
          </a:p>
          <a:p>
            <a:pPr marL="342900" indent="-342900" algn="ctr">
              <a:spcBef>
                <a:spcPct val="20000"/>
              </a:spcBef>
            </a:pPr>
            <a:r>
              <a:rPr lang="nl-BE" sz="4000">
                <a:solidFill>
                  <a:schemeClr val="bg1"/>
                </a:solidFill>
                <a:latin typeface="Comic Sans MS" pitchFamily="66" charset="0"/>
              </a:rPr>
              <a:t>100 Vlamingen:</a:t>
            </a:r>
          </a:p>
          <a:p>
            <a:pPr marL="342900" indent="-342900" algn="ctr">
              <a:spcBef>
                <a:spcPct val="20000"/>
              </a:spcBef>
            </a:pPr>
            <a:endParaRPr lang="nl-NL" sz="360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84998" name="Text Box 6"/>
          <p:cNvSpPr txBox="1">
            <a:spLocks noChangeArrowheads="1"/>
          </p:cNvSpPr>
          <p:nvPr/>
        </p:nvSpPr>
        <p:spPr bwMode="auto">
          <a:xfrm>
            <a:off x="395288" y="2133600"/>
            <a:ext cx="712946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2800" dirty="0" smtClean="0">
                <a:latin typeface="Comic Sans MS" pitchFamily="66" charset="0"/>
              </a:rPr>
              <a:t>Wie </a:t>
            </a:r>
            <a:r>
              <a:rPr lang="nl-NL" sz="2800" dirty="0">
                <a:latin typeface="Comic Sans MS" pitchFamily="66" charset="0"/>
              </a:rPr>
              <a:t>is je favoriete stripheld?</a:t>
            </a:r>
          </a:p>
        </p:txBody>
      </p:sp>
      <p:pic>
        <p:nvPicPr>
          <p:cNvPr id="84999" name="Picture 7" descr="MCj0298911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5661025"/>
            <a:ext cx="525462" cy="542925"/>
          </a:xfrm>
          <a:prstGeom prst="rect">
            <a:avLst/>
          </a:prstGeom>
          <a:noFill/>
        </p:spPr>
      </p:pic>
      <p:pic>
        <p:nvPicPr>
          <p:cNvPr id="85000" name="Picture 8" descr="MCj0298911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5013325"/>
            <a:ext cx="525462" cy="542925"/>
          </a:xfrm>
          <a:prstGeom prst="rect">
            <a:avLst/>
          </a:prstGeom>
          <a:noFill/>
        </p:spPr>
      </p:pic>
      <p:pic>
        <p:nvPicPr>
          <p:cNvPr id="85001" name="Picture 9" descr="MCj0298911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4365625"/>
            <a:ext cx="525462" cy="542925"/>
          </a:xfrm>
          <a:prstGeom prst="rect">
            <a:avLst/>
          </a:prstGeom>
          <a:noFill/>
        </p:spPr>
      </p:pic>
      <p:pic>
        <p:nvPicPr>
          <p:cNvPr id="85002" name="Picture 10" descr="MCj0298911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3644900"/>
            <a:ext cx="525462" cy="542925"/>
          </a:xfrm>
          <a:prstGeom prst="rect">
            <a:avLst/>
          </a:prstGeom>
          <a:noFill/>
        </p:spPr>
      </p:pic>
      <p:pic>
        <p:nvPicPr>
          <p:cNvPr id="85003" name="Picture 11" descr="MCj0298911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2997200"/>
            <a:ext cx="525462" cy="542925"/>
          </a:xfrm>
          <a:prstGeom prst="rect">
            <a:avLst/>
          </a:prstGeom>
          <a:noFill/>
        </p:spPr>
      </p:pic>
      <p:sp>
        <p:nvSpPr>
          <p:cNvPr id="85004" name="Text Box 12"/>
          <p:cNvSpPr txBox="1">
            <a:spLocks noChangeArrowheads="1"/>
          </p:cNvSpPr>
          <p:nvPr/>
        </p:nvSpPr>
        <p:spPr bwMode="auto">
          <a:xfrm>
            <a:off x="1116013" y="3068638"/>
            <a:ext cx="201771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nl-NL" dirty="0" err="1" smtClean="0"/>
              <a:t>Wiske</a:t>
            </a:r>
            <a:endParaRPr lang="nl-NL" dirty="0"/>
          </a:p>
        </p:txBody>
      </p:sp>
      <p:sp>
        <p:nvSpPr>
          <p:cNvPr id="85005" name="Text Box 13"/>
          <p:cNvSpPr txBox="1">
            <a:spLocks noChangeArrowheads="1"/>
          </p:cNvSpPr>
          <p:nvPr/>
        </p:nvSpPr>
        <p:spPr bwMode="auto">
          <a:xfrm>
            <a:off x="1116013" y="3789363"/>
            <a:ext cx="201771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nl-NL" dirty="0" err="1"/>
              <a:t>Jommeke</a:t>
            </a:r>
            <a:endParaRPr lang="nl-NL" dirty="0"/>
          </a:p>
        </p:txBody>
      </p:sp>
      <p:sp>
        <p:nvSpPr>
          <p:cNvPr id="85006" name="Text Box 14"/>
          <p:cNvSpPr txBox="1">
            <a:spLocks noChangeArrowheads="1"/>
          </p:cNvSpPr>
          <p:nvPr/>
        </p:nvSpPr>
        <p:spPr bwMode="auto">
          <a:xfrm>
            <a:off x="1116013" y="4508500"/>
            <a:ext cx="201771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nl-NL" dirty="0"/>
              <a:t>Kiekeboe</a:t>
            </a:r>
          </a:p>
        </p:txBody>
      </p:sp>
      <p:sp>
        <p:nvSpPr>
          <p:cNvPr id="85007" name="Text Box 15"/>
          <p:cNvSpPr txBox="1">
            <a:spLocks noChangeArrowheads="1"/>
          </p:cNvSpPr>
          <p:nvPr/>
        </p:nvSpPr>
        <p:spPr bwMode="auto">
          <a:xfrm>
            <a:off x="1114425" y="5157788"/>
            <a:ext cx="20177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nl-NL" dirty="0" smtClean="0"/>
              <a:t>Lambik</a:t>
            </a:r>
            <a:endParaRPr lang="nl-NL" dirty="0"/>
          </a:p>
        </p:txBody>
      </p:sp>
      <p:sp>
        <p:nvSpPr>
          <p:cNvPr id="85008" name="Text Box 16"/>
          <p:cNvSpPr txBox="1">
            <a:spLocks noChangeArrowheads="1"/>
          </p:cNvSpPr>
          <p:nvPr/>
        </p:nvSpPr>
        <p:spPr bwMode="auto">
          <a:xfrm>
            <a:off x="1116013" y="5799138"/>
            <a:ext cx="201771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nl-NL"/>
              <a:t>Nero</a:t>
            </a:r>
          </a:p>
        </p:txBody>
      </p:sp>
      <p:pic>
        <p:nvPicPr>
          <p:cNvPr id="17" name="Picture 16" descr="C:\Program Files\Microsoft Office\MEDIA\CAGCAT10\j0149481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472" y="214290"/>
            <a:ext cx="1785950" cy="1814857"/>
          </a:xfrm>
          <a:prstGeom prst="rect">
            <a:avLst/>
          </a:prstGeom>
          <a:noFill/>
        </p:spPr>
      </p:pic>
      <p:pic>
        <p:nvPicPr>
          <p:cNvPr id="15" name="Picture 3" descr="C:\Documents and Settings\Pieter Dejaeger\Local Settings\Temporary Internet Files\Content.IE5\9POU4GKI\MCj0432619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929586" y="2428868"/>
            <a:ext cx="928800" cy="928800"/>
          </a:xfrm>
          <a:prstGeom prst="rect">
            <a:avLst/>
          </a:prstGeom>
          <a:noFill/>
        </p:spPr>
      </p:pic>
      <p:pic>
        <p:nvPicPr>
          <p:cNvPr id="16" name="Picture 4" descr="C:\Documents and Settings\Pieter Dejaeger\Local Settings\Temporary Internet Files\Content.IE5\8P769CAI\MCj04315500000[1]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929586" y="571480"/>
            <a:ext cx="928694" cy="928694"/>
          </a:xfrm>
          <a:prstGeom prst="rect">
            <a:avLst/>
          </a:prstGeom>
          <a:noFill/>
        </p:spPr>
      </p:pic>
      <p:pic>
        <p:nvPicPr>
          <p:cNvPr id="18" name="Picture 4" descr="C:\Documents and Settings\Pieter Dejaeger\Local Settings\Temporary Internet Files\Content.IE5\8P769CAI\MCj04315500000[1]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929586" y="1500174"/>
            <a:ext cx="928694" cy="92869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49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49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40" restart="whenNotActive" fill="hold" evtFilter="cancelBubble" nodeType="interactiveSeq">
                <p:stCondLst>
                  <p:cond evt="onClick" delay="0">
                    <p:tgtEl>
                      <p:spTgt spid="8500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" fill="hold">
                      <p:stCondLst>
                        <p:cond delay="0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850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850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850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850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5003"/>
                  </p:tgtEl>
                </p:cond>
              </p:nextCondLst>
            </p:seq>
            <p:seq concurrent="1" nextAc="seek">
              <p:cTn id="49" restart="whenNotActive" fill="hold" evtFilter="cancelBubble" nodeType="interactiveSeq">
                <p:stCondLst>
                  <p:cond evt="onClick" delay="0">
                    <p:tgtEl>
                      <p:spTgt spid="8500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" fill="hold">
                      <p:stCondLst>
                        <p:cond delay="0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850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850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850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850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5002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8500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850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850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850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850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5001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8500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850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850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850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850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5000"/>
                  </p:tgtEl>
                </p:cond>
              </p:nextCondLst>
            </p:seq>
            <p:seq concurrent="1" nextAc="seek">
              <p:cTn id="76" restart="whenNotActive" fill="hold" evtFilter="cancelBubble" nodeType="interactiveSeq">
                <p:stCondLst>
                  <p:cond evt="onClick" delay="0">
                    <p:tgtEl>
                      <p:spTgt spid="8499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7" fill="hold">
                      <p:stCondLst>
                        <p:cond delay="0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850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850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850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850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4999"/>
                  </p:tgtEl>
                </p:cond>
              </p:nextCondLst>
            </p:seq>
          </p:childTnLst>
        </p:cTn>
      </p:par>
    </p:tnLst>
    <p:bldLst>
      <p:bldP spid="84998" grpId="0"/>
      <p:bldP spid="85004" grpId="0"/>
      <p:bldP spid="85005" grpId="0"/>
      <p:bldP spid="85006" grpId="0"/>
      <p:bldP spid="85007" grpId="0"/>
      <p:bldP spid="8500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ChangeArrowheads="1"/>
          </p:cNvSpPr>
          <p:nvPr/>
        </p:nvSpPr>
        <p:spPr bwMode="auto">
          <a:xfrm>
            <a:off x="1411288" y="404813"/>
            <a:ext cx="6256337" cy="139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nl-BE" sz="4000">
                <a:solidFill>
                  <a:schemeClr val="bg1"/>
                </a:solidFill>
                <a:latin typeface="Comic Sans MS" pitchFamily="66" charset="0"/>
              </a:rPr>
              <a:t>We vroegen aan</a:t>
            </a:r>
          </a:p>
          <a:p>
            <a:pPr marL="342900" indent="-342900" algn="ctr">
              <a:spcBef>
                <a:spcPct val="20000"/>
              </a:spcBef>
            </a:pPr>
            <a:r>
              <a:rPr lang="nl-BE" sz="4000">
                <a:solidFill>
                  <a:schemeClr val="bg1"/>
                </a:solidFill>
                <a:latin typeface="Comic Sans MS" pitchFamily="66" charset="0"/>
              </a:rPr>
              <a:t>100 Vlamingen:</a:t>
            </a:r>
          </a:p>
          <a:p>
            <a:pPr marL="342900" indent="-342900" algn="ctr">
              <a:spcBef>
                <a:spcPct val="20000"/>
              </a:spcBef>
            </a:pPr>
            <a:endParaRPr lang="nl-NL" sz="360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86022" name="Text Box 6"/>
          <p:cNvSpPr txBox="1">
            <a:spLocks noChangeArrowheads="1"/>
          </p:cNvSpPr>
          <p:nvPr/>
        </p:nvSpPr>
        <p:spPr bwMode="auto">
          <a:xfrm>
            <a:off x="395288" y="2133600"/>
            <a:ext cx="7129462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2800">
                <a:latin typeface="Comic Sans MS" pitchFamily="66" charset="0"/>
              </a:rPr>
              <a:t>Wat is de minst leuke huishoudelijke taak?</a:t>
            </a:r>
          </a:p>
        </p:txBody>
      </p:sp>
      <p:pic>
        <p:nvPicPr>
          <p:cNvPr id="86023" name="Picture 7" descr="MCj0298911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5661025"/>
            <a:ext cx="525462" cy="542925"/>
          </a:xfrm>
          <a:prstGeom prst="rect">
            <a:avLst/>
          </a:prstGeom>
          <a:noFill/>
        </p:spPr>
      </p:pic>
      <p:pic>
        <p:nvPicPr>
          <p:cNvPr id="86024" name="Picture 8" descr="MCj0298911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5013325"/>
            <a:ext cx="525462" cy="542925"/>
          </a:xfrm>
          <a:prstGeom prst="rect">
            <a:avLst/>
          </a:prstGeom>
          <a:noFill/>
        </p:spPr>
      </p:pic>
      <p:pic>
        <p:nvPicPr>
          <p:cNvPr id="86025" name="Picture 9" descr="MCj0298911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4365625"/>
            <a:ext cx="525462" cy="542925"/>
          </a:xfrm>
          <a:prstGeom prst="rect">
            <a:avLst/>
          </a:prstGeom>
          <a:noFill/>
        </p:spPr>
      </p:pic>
      <p:pic>
        <p:nvPicPr>
          <p:cNvPr id="86026" name="Picture 10" descr="MCj0298911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3644900"/>
            <a:ext cx="525462" cy="542925"/>
          </a:xfrm>
          <a:prstGeom prst="rect">
            <a:avLst/>
          </a:prstGeom>
          <a:noFill/>
        </p:spPr>
      </p:pic>
      <p:pic>
        <p:nvPicPr>
          <p:cNvPr id="86027" name="Picture 11" descr="MCj0298911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2997200"/>
            <a:ext cx="525462" cy="542925"/>
          </a:xfrm>
          <a:prstGeom prst="rect">
            <a:avLst/>
          </a:prstGeom>
          <a:noFill/>
        </p:spPr>
      </p:pic>
      <p:sp>
        <p:nvSpPr>
          <p:cNvPr id="86028" name="Text Box 12"/>
          <p:cNvSpPr txBox="1">
            <a:spLocks noChangeArrowheads="1"/>
          </p:cNvSpPr>
          <p:nvPr/>
        </p:nvSpPr>
        <p:spPr bwMode="auto">
          <a:xfrm>
            <a:off x="1116013" y="3068638"/>
            <a:ext cx="201771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nl-NL"/>
              <a:t>Strijken</a:t>
            </a:r>
          </a:p>
        </p:txBody>
      </p:sp>
      <p:sp>
        <p:nvSpPr>
          <p:cNvPr id="86029" name="Text Box 13"/>
          <p:cNvSpPr txBox="1">
            <a:spLocks noChangeArrowheads="1"/>
          </p:cNvSpPr>
          <p:nvPr/>
        </p:nvSpPr>
        <p:spPr bwMode="auto">
          <a:xfrm>
            <a:off x="1116013" y="3789363"/>
            <a:ext cx="201771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nl-NL"/>
              <a:t>Afwassen</a:t>
            </a:r>
          </a:p>
        </p:txBody>
      </p:sp>
      <p:sp>
        <p:nvSpPr>
          <p:cNvPr id="86030" name="Text Box 14"/>
          <p:cNvSpPr txBox="1">
            <a:spLocks noChangeArrowheads="1"/>
          </p:cNvSpPr>
          <p:nvPr/>
        </p:nvSpPr>
        <p:spPr bwMode="auto">
          <a:xfrm>
            <a:off x="1116013" y="4508500"/>
            <a:ext cx="201771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nl-NL"/>
              <a:t>Stofzuigen</a:t>
            </a:r>
          </a:p>
        </p:txBody>
      </p:sp>
      <p:sp>
        <p:nvSpPr>
          <p:cNvPr id="86031" name="Text Box 15"/>
          <p:cNvSpPr txBox="1">
            <a:spLocks noChangeArrowheads="1"/>
          </p:cNvSpPr>
          <p:nvPr/>
        </p:nvSpPr>
        <p:spPr bwMode="auto">
          <a:xfrm>
            <a:off x="1114425" y="5157788"/>
            <a:ext cx="20177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nl-NL"/>
              <a:t>De was doen</a:t>
            </a:r>
          </a:p>
        </p:txBody>
      </p:sp>
      <p:sp>
        <p:nvSpPr>
          <p:cNvPr id="86032" name="Text Box 16"/>
          <p:cNvSpPr txBox="1">
            <a:spLocks noChangeArrowheads="1"/>
          </p:cNvSpPr>
          <p:nvPr/>
        </p:nvSpPr>
        <p:spPr bwMode="auto">
          <a:xfrm>
            <a:off x="1116013" y="5799138"/>
            <a:ext cx="201771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nl-NL" dirty="0" smtClean="0"/>
              <a:t>WC Kuisen</a:t>
            </a:r>
            <a:endParaRPr lang="nl-NL" dirty="0"/>
          </a:p>
        </p:txBody>
      </p:sp>
      <p:pic>
        <p:nvPicPr>
          <p:cNvPr id="17" name="Picture 16" descr="C:\Program Files\Microsoft Office\MEDIA\CAGCAT10\j0149481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472" y="214290"/>
            <a:ext cx="1785950" cy="1814857"/>
          </a:xfrm>
          <a:prstGeom prst="rect">
            <a:avLst/>
          </a:prstGeom>
          <a:noFill/>
        </p:spPr>
      </p:pic>
      <p:pic>
        <p:nvPicPr>
          <p:cNvPr id="15" name="Picture 3" descr="C:\Documents and Settings\Pieter Dejaeger\Local Settings\Temporary Internet Files\Content.IE5\9POU4GKI\MCj0432619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929586" y="2428868"/>
            <a:ext cx="928800" cy="928800"/>
          </a:xfrm>
          <a:prstGeom prst="rect">
            <a:avLst/>
          </a:prstGeom>
          <a:noFill/>
        </p:spPr>
      </p:pic>
      <p:pic>
        <p:nvPicPr>
          <p:cNvPr id="16" name="Picture 4" descr="C:\Documents and Settings\Pieter Dejaeger\Local Settings\Temporary Internet Files\Content.IE5\8P769CAI\MCj04315500000[1]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929586" y="571480"/>
            <a:ext cx="928694" cy="928694"/>
          </a:xfrm>
          <a:prstGeom prst="rect">
            <a:avLst/>
          </a:prstGeom>
          <a:noFill/>
        </p:spPr>
      </p:pic>
      <p:pic>
        <p:nvPicPr>
          <p:cNvPr id="18" name="Picture 4" descr="C:\Documents and Settings\Pieter Dejaeger\Local Settings\Temporary Internet Files\Content.IE5\8P769CAI\MCj04315500000[1]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929586" y="1500174"/>
            <a:ext cx="928694" cy="92869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60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60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40" restart="whenNotActive" fill="hold" evtFilter="cancelBubble" nodeType="interactiveSeq">
                <p:stCondLst>
                  <p:cond evt="onClick" delay="0">
                    <p:tgtEl>
                      <p:spTgt spid="860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" fill="hold">
                      <p:stCondLst>
                        <p:cond delay="0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860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860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86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86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6027"/>
                  </p:tgtEl>
                </p:cond>
              </p:nextCondLst>
            </p:seq>
            <p:seq concurrent="1" nextAc="seek">
              <p:cTn id="49" restart="whenNotActive" fill="hold" evtFilter="cancelBubble" nodeType="interactiveSeq">
                <p:stCondLst>
                  <p:cond evt="onClick" delay="0">
                    <p:tgtEl>
                      <p:spTgt spid="860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" fill="hold">
                      <p:stCondLst>
                        <p:cond delay="0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860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860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860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86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6026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860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860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860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86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86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6025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860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860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860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860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860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6024"/>
                  </p:tgtEl>
                </p:cond>
              </p:nextCondLst>
            </p:seq>
            <p:seq concurrent="1" nextAc="seek">
              <p:cTn id="76" restart="whenNotActive" fill="hold" evtFilter="cancelBubble" nodeType="interactiveSeq">
                <p:stCondLst>
                  <p:cond evt="onClick" delay="0">
                    <p:tgtEl>
                      <p:spTgt spid="860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7" fill="hold">
                      <p:stCondLst>
                        <p:cond delay="0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860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860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860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860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6023"/>
                  </p:tgtEl>
                </p:cond>
              </p:nextCondLst>
            </p:seq>
          </p:childTnLst>
        </p:cTn>
      </p:par>
    </p:tnLst>
    <p:bldLst>
      <p:bldP spid="86022" grpId="0"/>
      <p:bldP spid="86028" grpId="0"/>
      <p:bldP spid="86029" grpId="0"/>
      <p:bldP spid="86030" grpId="0"/>
      <p:bldP spid="86031" grpId="0"/>
      <p:bldP spid="8603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2" name="Rectangle 4"/>
          <p:cNvSpPr>
            <a:spLocks noChangeArrowheads="1"/>
          </p:cNvSpPr>
          <p:nvPr/>
        </p:nvSpPr>
        <p:spPr bwMode="auto">
          <a:xfrm>
            <a:off x="1411288" y="404813"/>
            <a:ext cx="6256337" cy="139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nl-BE" sz="4000">
                <a:solidFill>
                  <a:schemeClr val="bg1"/>
                </a:solidFill>
                <a:latin typeface="Comic Sans MS" pitchFamily="66" charset="0"/>
              </a:rPr>
              <a:t>We vroegen aan</a:t>
            </a:r>
          </a:p>
          <a:p>
            <a:pPr marL="342900" indent="-342900" algn="ctr">
              <a:spcBef>
                <a:spcPct val="20000"/>
              </a:spcBef>
            </a:pPr>
            <a:r>
              <a:rPr lang="nl-BE" sz="4000">
                <a:solidFill>
                  <a:schemeClr val="bg1"/>
                </a:solidFill>
                <a:latin typeface="Comic Sans MS" pitchFamily="66" charset="0"/>
              </a:rPr>
              <a:t>100 Vlamingen:</a:t>
            </a:r>
          </a:p>
          <a:p>
            <a:pPr marL="342900" indent="-342900" algn="ctr">
              <a:spcBef>
                <a:spcPct val="20000"/>
              </a:spcBef>
            </a:pPr>
            <a:endParaRPr lang="nl-NL" sz="360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68616" name="Text Box 8"/>
          <p:cNvSpPr txBox="1">
            <a:spLocks noChangeArrowheads="1"/>
          </p:cNvSpPr>
          <p:nvPr/>
        </p:nvSpPr>
        <p:spPr bwMode="auto">
          <a:xfrm>
            <a:off x="395288" y="2205038"/>
            <a:ext cx="731998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nl-NL" sz="2800" dirty="0" smtClean="0">
                <a:solidFill>
                  <a:schemeClr val="bg1"/>
                </a:solidFill>
                <a:latin typeface="Comic Sans MS" pitchFamily="66" charset="0"/>
              </a:rPr>
              <a:t>Voorbeeldvraag: Wat is je lievelingskleur?</a:t>
            </a:r>
            <a:endParaRPr lang="nl-NL" sz="2800" dirty="0">
              <a:solidFill>
                <a:schemeClr val="bg1"/>
              </a:solidFill>
              <a:latin typeface="Comic Sans MS" pitchFamily="66" charset="0"/>
            </a:endParaRPr>
          </a:p>
        </p:txBody>
      </p:sp>
      <p:pic>
        <p:nvPicPr>
          <p:cNvPr id="68622" name="Picture 14" descr="MCj0298911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5661025"/>
            <a:ext cx="525462" cy="542925"/>
          </a:xfrm>
          <a:prstGeom prst="rect">
            <a:avLst/>
          </a:prstGeom>
          <a:noFill/>
        </p:spPr>
      </p:pic>
      <p:pic>
        <p:nvPicPr>
          <p:cNvPr id="68623" name="Picture 15" descr="MCj0298911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5013325"/>
            <a:ext cx="525462" cy="542925"/>
          </a:xfrm>
          <a:prstGeom prst="rect">
            <a:avLst/>
          </a:prstGeom>
          <a:noFill/>
        </p:spPr>
      </p:pic>
      <p:pic>
        <p:nvPicPr>
          <p:cNvPr id="68624" name="Picture 16" descr="MCj0298911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4365625"/>
            <a:ext cx="525462" cy="542925"/>
          </a:xfrm>
          <a:prstGeom prst="rect">
            <a:avLst/>
          </a:prstGeom>
          <a:noFill/>
        </p:spPr>
      </p:pic>
      <p:pic>
        <p:nvPicPr>
          <p:cNvPr id="68625" name="Picture 17" descr="MCj0298911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3644900"/>
            <a:ext cx="525462" cy="542925"/>
          </a:xfrm>
          <a:prstGeom prst="rect">
            <a:avLst/>
          </a:prstGeom>
          <a:noFill/>
        </p:spPr>
      </p:pic>
      <p:pic>
        <p:nvPicPr>
          <p:cNvPr id="68626" name="Picture 18" descr="MCj0298911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2997200"/>
            <a:ext cx="525462" cy="542925"/>
          </a:xfrm>
          <a:prstGeom prst="rect">
            <a:avLst/>
          </a:prstGeom>
          <a:noFill/>
        </p:spPr>
      </p:pic>
      <p:sp>
        <p:nvSpPr>
          <p:cNvPr id="68627" name="Text Box 19"/>
          <p:cNvSpPr txBox="1">
            <a:spLocks noChangeArrowheads="1"/>
          </p:cNvSpPr>
          <p:nvPr/>
        </p:nvSpPr>
        <p:spPr bwMode="auto">
          <a:xfrm>
            <a:off x="1116013" y="3068638"/>
            <a:ext cx="201771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nl-NL" dirty="0" smtClean="0"/>
              <a:t>Rood</a:t>
            </a:r>
            <a:endParaRPr lang="nl-NL" dirty="0"/>
          </a:p>
        </p:txBody>
      </p:sp>
      <p:sp>
        <p:nvSpPr>
          <p:cNvPr id="68628" name="Text Box 20"/>
          <p:cNvSpPr txBox="1">
            <a:spLocks noChangeArrowheads="1"/>
          </p:cNvSpPr>
          <p:nvPr/>
        </p:nvSpPr>
        <p:spPr bwMode="auto">
          <a:xfrm>
            <a:off x="1116013" y="3789363"/>
            <a:ext cx="201771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nl-NL" dirty="0" smtClean="0"/>
              <a:t>Groen</a:t>
            </a:r>
            <a:endParaRPr lang="nl-NL" dirty="0"/>
          </a:p>
        </p:txBody>
      </p:sp>
      <p:sp>
        <p:nvSpPr>
          <p:cNvPr id="68629" name="Text Box 21"/>
          <p:cNvSpPr txBox="1">
            <a:spLocks noChangeArrowheads="1"/>
          </p:cNvSpPr>
          <p:nvPr/>
        </p:nvSpPr>
        <p:spPr bwMode="auto">
          <a:xfrm>
            <a:off x="1116013" y="4508500"/>
            <a:ext cx="201771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nl-NL" dirty="0" smtClean="0"/>
              <a:t>Geel</a:t>
            </a:r>
            <a:endParaRPr lang="nl-NL" dirty="0"/>
          </a:p>
        </p:txBody>
      </p:sp>
      <p:sp>
        <p:nvSpPr>
          <p:cNvPr id="68630" name="Text Box 22"/>
          <p:cNvSpPr txBox="1">
            <a:spLocks noChangeArrowheads="1"/>
          </p:cNvSpPr>
          <p:nvPr/>
        </p:nvSpPr>
        <p:spPr bwMode="auto">
          <a:xfrm>
            <a:off x="1114425" y="5157788"/>
            <a:ext cx="20177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nl-NL" dirty="0" smtClean="0"/>
              <a:t>Oranje</a:t>
            </a:r>
            <a:endParaRPr lang="nl-NL" dirty="0"/>
          </a:p>
        </p:txBody>
      </p:sp>
      <p:sp>
        <p:nvSpPr>
          <p:cNvPr id="68631" name="Text Box 23"/>
          <p:cNvSpPr txBox="1">
            <a:spLocks noChangeArrowheads="1"/>
          </p:cNvSpPr>
          <p:nvPr/>
        </p:nvSpPr>
        <p:spPr bwMode="auto">
          <a:xfrm>
            <a:off x="1116013" y="5799138"/>
            <a:ext cx="201771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nl-NL" dirty="0" smtClean="0"/>
              <a:t>Paars</a:t>
            </a:r>
            <a:endParaRPr lang="nl-NL" dirty="0"/>
          </a:p>
        </p:txBody>
      </p:sp>
      <p:pic>
        <p:nvPicPr>
          <p:cNvPr id="17" name="Picture 16" descr="C:\Program Files\Microsoft Office\MEDIA\CAGCAT10\j0149481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472" y="214290"/>
            <a:ext cx="1785950" cy="1814857"/>
          </a:xfrm>
          <a:prstGeom prst="rect">
            <a:avLst/>
          </a:prstGeom>
          <a:noFill/>
        </p:spPr>
      </p:pic>
      <p:pic>
        <p:nvPicPr>
          <p:cNvPr id="1027" name="Picture 3" descr="C:\Documents and Settings\Pieter Dejaeger\Local Settings\Temporary Internet Files\Content.IE5\9POU4GKI\MCj0432619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929586" y="2428868"/>
            <a:ext cx="928800" cy="928800"/>
          </a:xfrm>
          <a:prstGeom prst="rect">
            <a:avLst/>
          </a:prstGeom>
          <a:noFill/>
        </p:spPr>
      </p:pic>
      <p:pic>
        <p:nvPicPr>
          <p:cNvPr id="1028" name="Picture 4" descr="C:\Documents and Settings\Pieter Dejaeger\Local Settings\Temporary Internet Files\Content.IE5\8P769CAI\MCj04315500000[1]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929586" y="571480"/>
            <a:ext cx="928694" cy="928694"/>
          </a:xfrm>
          <a:prstGeom prst="rect">
            <a:avLst/>
          </a:prstGeom>
          <a:noFill/>
        </p:spPr>
      </p:pic>
      <p:pic>
        <p:nvPicPr>
          <p:cNvPr id="18" name="Picture 4" descr="C:\Documents and Settings\Pieter Dejaeger\Local Settings\Temporary Internet Files\Content.IE5\8P769CAI\MCj04315500000[1]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929586" y="1500174"/>
            <a:ext cx="928694" cy="92869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86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86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40" restart="whenNotActive" fill="hold" evtFilter="cancelBubble" nodeType="interactiveSeq">
                <p:stCondLst>
                  <p:cond evt="onClick" delay="0">
                    <p:tgtEl>
                      <p:spTgt spid="686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" fill="hold">
                      <p:stCondLst>
                        <p:cond delay="0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686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686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686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686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8626"/>
                  </p:tgtEl>
                </p:cond>
              </p:nextCondLst>
            </p:seq>
            <p:seq concurrent="1" nextAc="seek">
              <p:cTn id="49" restart="whenNotActive" fill="hold" evtFilter="cancelBubble" nodeType="interactiveSeq">
                <p:stCondLst>
                  <p:cond evt="onClick" delay="0">
                    <p:tgtEl>
                      <p:spTgt spid="686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" fill="hold">
                      <p:stCondLst>
                        <p:cond delay="0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686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686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686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686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8625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686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686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686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686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686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8624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686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686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686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686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686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8623"/>
                  </p:tgtEl>
                </p:cond>
              </p:nextCondLst>
            </p:seq>
            <p:seq concurrent="1" nextAc="seek">
              <p:cTn id="76" restart="whenNotActive" fill="hold" evtFilter="cancelBubble" nodeType="interactiveSeq">
                <p:stCondLst>
                  <p:cond evt="onClick" delay="0">
                    <p:tgtEl>
                      <p:spTgt spid="686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7" fill="hold">
                      <p:stCondLst>
                        <p:cond delay="0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686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686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686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686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8622"/>
                  </p:tgtEl>
                </p:cond>
              </p:nextCondLst>
            </p:seq>
          </p:childTnLst>
        </p:cTn>
      </p:par>
    </p:tnLst>
    <p:bldLst>
      <p:bldP spid="68616" grpId="0"/>
      <p:bldP spid="68627" grpId="0"/>
      <p:bldP spid="68628" grpId="0"/>
      <p:bldP spid="68629" grpId="0"/>
      <p:bldP spid="68630" grpId="0"/>
      <p:bldP spid="68631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ChangeArrowheads="1"/>
          </p:cNvSpPr>
          <p:nvPr/>
        </p:nvSpPr>
        <p:spPr bwMode="auto">
          <a:xfrm>
            <a:off x="1411288" y="404813"/>
            <a:ext cx="6256337" cy="139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nl-BE" sz="4000">
                <a:solidFill>
                  <a:schemeClr val="bg1"/>
                </a:solidFill>
                <a:latin typeface="Comic Sans MS" pitchFamily="66" charset="0"/>
              </a:rPr>
              <a:t>We vroegen aan</a:t>
            </a:r>
          </a:p>
          <a:p>
            <a:pPr marL="342900" indent="-342900" algn="ctr">
              <a:spcBef>
                <a:spcPct val="20000"/>
              </a:spcBef>
            </a:pPr>
            <a:r>
              <a:rPr lang="nl-BE" sz="4000">
                <a:solidFill>
                  <a:schemeClr val="bg1"/>
                </a:solidFill>
                <a:latin typeface="Comic Sans MS" pitchFamily="66" charset="0"/>
              </a:rPr>
              <a:t>100 Vlamingen:</a:t>
            </a:r>
          </a:p>
          <a:p>
            <a:pPr marL="342900" indent="-342900" algn="ctr">
              <a:spcBef>
                <a:spcPct val="20000"/>
              </a:spcBef>
            </a:pPr>
            <a:endParaRPr lang="nl-NL" sz="360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88070" name="Text Box 6"/>
          <p:cNvSpPr txBox="1">
            <a:spLocks noChangeArrowheads="1"/>
          </p:cNvSpPr>
          <p:nvPr/>
        </p:nvSpPr>
        <p:spPr bwMode="auto">
          <a:xfrm>
            <a:off x="395288" y="2133600"/>
            <a:ext cx="712946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2800">
                <a:latin typeface="Comic Sans MS" pitchFamily="66" charset="0"/>
              </a:rPr>
              <a:t>Wat is je favoriete kledingsstuk?</a:t>
            </a:r>
          </a:p>
        </p:txBody>
      </p:sp>
      <p:pic>
        <p:nvPicPr>
          <p:cNvPr id="88071" name="Picture 7" descr="MCj0298911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5661025"/>
            <a:ext cx="525462" cy="542925"/>
          </a:xfrm>
          <a:prstGeom prst="rect">
            <a:avLst/>
          </a:prstGeom>
          <a:noFill/>
        </p:spPr>
      </p:pic>
      <p:pic>
        <p:nvPicPr>
          <p:cNvPr id="88072" name="Picture 8" descr="MCj0298911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5013325"/>
            <a:ext cx="525462" cy="542925"/>
          </a:xfrm>
          <a:prstGeom prst="rect">
            <a:avLst/>
          </a:prstGeom>
          <a:noFill/>
        </p:spPr>
      </p:pic>
      <p:pic>
        <p:nvPicPr>
          <p:cNvPr id="88073" name="Picture 9" descr="MCj0298911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4365625"/>
            <a:ext cx="525462" cy="542925"/>
          </a:xfrm>
          <a:prstGeom prst="rect">
            <a:avLst/>
          </a:prstGeom>
          <a:noFill/>
        </p:spPr>
      </p:pic>
      <p:pic>
        <p:nvPicPr>
          <p:cNvPr id="88074" name="Picture 10" descr="MCj0298911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3644900"/>
            <a:ext cx="525462" cy="542925"/>
          </a:xfrm>
          <a:prstGeom prst="rect">
            <a:avLst/>
          </a:prstGeom>
          <a:noFill/>
        </p:spPr>
      </p:pic>
      <p:pic>
        <p:nvPicPr>
          <p:cNvPr id="88075" name="Picture 11" descr="MCj0298911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2997200"/>
            <a:ext cx="525462" cy="542925"/>
          </a:xfrm>
          <a:prstGeom prst="rect">
            <a:avLst/>
          </a:prstGeom>
          <a:noFill/>
        </p:spPr>
      </p:pic>
      <p:sp>
        <p:nvSpPr>
          <p:cNvPr id="88076" name="Text Box 12"/>
          <p:cNvSpPr txBox="1">
            <a:spLocks noChangeArrowheads="1"/>
          </p:cNvSpPr>
          <p:nvPr/>
        </p:nvSpPr>
        <p:spPr bwMode="auto">
          <a:xfrm>
            <a:off x="1116013" y="3068638"/>
            <a:ext cx="201771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nl-NL"/>
              <a:t>Schoenen</a:t>
            </a:r>
          </a:p>
        </p:txBody>
      </p:sp>
      <p:sp>
        <p:nvSpPr>
          <p:cNvPr id="88077" name="Text Box 13"/>
          <p:cNvSpPr txBox="1">
            <a:spLocks noChangeArrowheads="1"/>
          </p:cNvSpPr>
          <p:nvPr/>
        </p:nvSpPr>
        <p:spPr bwMode="auto">
          <a:xfrm>
            <a:off x="1116013" y="3789363"/>
            <a:ext cx="201771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nl-NL"/>
              <a:t>Jeans</a:t>
            </a:r>
          </a:p>
        </p:txBody>
      </p:sp>
      <p:sp>
        <p:nvSpPr>
          <p:cNvPr id="88078" name="Text Box 14"/>
          <p:cNvSpPr txBox="1">
            <a:spLocks noChangeArrowheads="1"/>
          </p:cNvSpPr>
          <p:nvPr/>
        </p:nvSpPr>
        <p:spPr bwMode="auto">
          <a:xfrm>
            <a:off x="1116013" y="4508500"/>
            <a:ext cx="201771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nl-NL"/>
              <a:t>Pyjama </a:t>
            </a:r>
          </a:p>
        </p:txBody>
      </p:sp>
      <p:sp>
        <p:nvSpPr>
          <p:cNvPr id="88079" name="Text Box 15"/>
          <p:cNvSpPr txBox="1">
            <a:spLocks noChangeArrowheads="1"/>
          </p:cNvSpPr>
          <p:nvPr/>
        </p:nvSpPr>
        <p:spPr bwMode="auto">
          <a:xfrm>
            <a:off x="1114425" y="5157788"/>
            <a:ext cx="20177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nl-NL"/>
              <a:t>Topje</a:t>
            </a:r>
          </a:p>
        </p:txBody>
      </p:sp>
      <p:sp>
        <p:nvSpPr>
          <p:cNvPr id="88080" name="Text Box 16"/>
          <p:cNvSpPr txBox="1">
            <a:spLocks noChangeArrowheads="1"/>
          </p:cNvSpPr>
          <p:nvPr/>
        </p:nvSpPr>
        <p:spPr bwMode="auto">
          <a:xfrm>
            <a:off x="1116013" y="5799138"/>
            <a:ext cx="201771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nl-NL"/>
              <a:t>Bh</a:t>
            </a:r>
          </a:p>
        </p:txBody>
      </p:sp>
      <p:pic>
        <p:nvPicPr>
          <p:cNvPr id="17" name="Picture 16" descr="C:\Program Files\Microsoft Office\MEDIA\CAGCAT10\j0149481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472" y="214290"/>
            <a:ext cx="1785950" cy="1814857"/>
          </a:xfrm>
          <a:prstGeom prst="rect">
            <a:avLst/>
          </a:prstGeom>
          <a:noFill/>
        </p:spPr>
      </p:pic>
      <p:pic>
        <p:nvPicPr>
          <p:cNvPr id="15" name="Picture 3" descr="C:\Documents and Settings\Pieter Dejaeger\Local Settings\Temporary Internet Files\Content.IE5\9POU4GKI\MCj0432619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929586" y="2428868"/>
            <a:ext cx="928800" cy="928800"/>
          </a:xfrm>
          <a:prstGeom prst="rect">
            <a:avLst/>
          </a:prstGeom>
          <a:noFill/>
        </p:spPr>
      </p:pic>
      <p:pic>
        <p:nvPicPr>
          <p:cNvPr id="16" name="Picture 4" descr="C:\Documents and Settings\Pieter Dejaeger\Local Settings\Temporary Internet Files\Content.IE5\8P769CAI\MCj04315500000[1]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929586" y="571480"/>
            <a:ext cx="928694" cy="928694"/>
          </a:xfrm>
          <a:prstGeom prst="rect">
            <a:avLst/>
          </a:prstGeom>
          <a:noFill/>
        </p:spPr>
      </p:pic>
      <p:pic>
        <p:nvPicPr>
          <p:cNvPr id="18" name="Picture 4" descr="C:\Documents and Settings\Pieter Dejaeger\Local Settings\Temporary Internet Files\Content.IE5\8P769CAI\MCj04315500000[1]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929586" y="1500174"/>
            <a:ext cx="928694" cy="92869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80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80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40" restart="whenNotActive" fill="hold" evtFilter="cancelBubble" nodeType="interactiveSeq">
                <p:stCondLst>
                  <p:cond evt="onClick" delay="0">
                    <p:tgtEl>
                      <p:spTgt spid="8807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" fill="hold">
                      <p:stCondLst>
                        <p:cond delay="0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880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880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88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88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8075"/>
                  </p:tgtEl>
                </p:cond>
              </p:nextCondLst>
            </p:seq>
            <p:seq concurrent="1" nextAc="seek">
              <p:cTn id="49" restart="whenNotActive" fill="hold" evtFilter="cancelBubble" nodeType="interactiveSeq">
                <p:stCondLst>
                  <p:cond evt="onClick" delay="0">
                    <p:tgtEl>
                      <p:spTgt spid="8807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" fill="hold">
                      <p:stCondLst>
                        <p:cond delay="0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880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880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880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88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8074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880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880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880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880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88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8073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880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880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880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880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880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8072"/>
                  </p:tgtEl>
                </p:cond>
              </p:nextCondLst>
            </p:seq>
            <p:seq concurrent="1" nextAc="seek">
              <p:cTn id="76" restart="whenNotActive" fill="hold" evtFilter="cancelBubble" nodeType="interactiveSeq">
                <p:stCondLst>
                  <p:cond evt="onClick" delay="0">
                    <p:tgtEl>
                      <p:spTgt spid="8807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7" fill="hold">
                      <p:stCondLst>
                        <p:cond delay="0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880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880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880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880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8071"/>
                  </p:tgtEl>
                </p:cond>
              </p:nextCondLst>
            </p:seq>
          </p:childTnLst>
        </p:cTn>
      </p:par>
    </p:tnLst>
    <p:bldLst>
      <p:bldP spid="88070" grpId="0"/>
      <p:bldP spid="88076" grpId="0"/>
      <p:bldP spid="88077" grpId="0"/>
      <p:bldP spid="88078" grpId="0"/>
      <p:bldP spid="88079" grpId="0"/>
      <p:bldP spid="88080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ChangeArrowheads="1"/>
          </p:cNvSpPr>
          <p:nvPr/>
        </p:nvSpPr>
        <p:spPr bwMode="auto">
          <a:xfrm>
            <a:off x="1411288" y="404813"/>
            <a:ext cx="6256337" cy="139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nl-BE" sz="4000">
                <a:solidFill>
                  <a:schemeClr val="bg1"/>
                </a:solidFill>
                <a:latin typeface="Comic Sans MS" pitchFamily="66" charset="0"/>
              </a:rPr>
              <a:t>We vroegen aan</a:t>
            </a:r>
          </a:p>
          <a:p>
            <a:pPr marL="342900" indent="-342900" algn="ctr">
              <a:spcBef>
                <a:spcPct val="20000"/>
              </a:spcBef>
            </a:pPr>
            <a:r>
              <a:rPr lang="nl-BE" sz="4000">
                <a:solidFill>
                  <a:schemeClr val="bg1"/>
                </a:solidFill>
                <a:latin typeface="Comic Sans MS" pitchFamily="66" charset="0"/>
              </a:rPr>
              <a:t>100 Vlamingen:</a:t>
            </a:r>
          </a:p>
          <a:p>
            <a:pPr marL="342900" indent="-342900" algn="ctr">
              <a:spcBef>
                <a:spcPct val="20000"/>
              </a:spcBef>
            </a:pPr>
            <a:endParaRPr lang="nl-NL" sz="360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90118" name="Text Box 6"/>
          <p:cNvSpPr txBox="1">
            <a:spLocks noChangeArrowheads="1"/>
          </p:cNvSpPr>
          <p:nvPr/>
        </p:nvSpPr>
        <p:spPr bwMode="auto">
          <a:xfrm>
            <a:off x="395288" y="2133600"/>
            <a:ext cx="712946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2800" dirty="0" smtClean="0">
                <a:latin typeface="Comic Sans MS" pitchFamily="66" charset="0"/>
              </a:rPr>
              <a:t>Wie </a:t>
            </a:r>
            <a:r>
              <a:rPr lang="nl-NL" sz="2800" dirty="0">
                <a:latin typeface="Comic Sans MS" pitchFamily="66" charset="0"/>
              </a:rPr>
              <a:t>is je favoriete </a:t>
            </a:r>
            <a:r>
              <a:rPr lang="nl-NL" sz="2800" dirty="0" err="1">
                <a:latin typeface="Comic Sans MS" pitchFamily="66" charset="0"/>
              </a:rPr>
              <a:t>Disneyfiguur</a:t>
            </a:r>
            <a:r>
              <a:rPr lang="nl-NL" sz="2800" dirty="0">
                <a:latin typeface="Comic Sans MS" pitchFamily="66" charset="0"/>
              </a:rPr>
              <a:t>?</a:t>
            </a:r>
          </a:p>
        </p:txBody>
      </p:sp>
      <p:pic>
        <p:nvPicPr>
          <p:cNvPr id="90119" name="Picture 7" descr="MCj0298911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5661025"/>
            <a:ext cx="525462" cy="542925"/>
          </a:xfrm>
          <a:prstGeom prst="rect">
            <a:avLst/>
          </a:prstGeom>
          <a:noFill/>
        </p:spPr>
      </p:pic>
      <p:pic>
        <p:nvPicPr>
          <p:cNvPr id="90120" name="Picture 8" descr="MCj0298911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5013325"/>
            <a:ext cx="525462" cy="542925"/>
          </a:xfrm>
          <a:prstGeom prst="rect">
            <a:avLst/>
          </a:prstGeom>
          <a:noFill/>
        </p:spPr>
      </p:pic>
      <p:pic>
        <p:nvPicPr>
          <p:cNvPr id="90121" name="Picture 9" descr="MCj0298911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4365625"/>
            <a:ext cx="525462" cy="542925"/>
          </a:xfrm>
          <a:prstGeom prst="rect">
            <a:avLst/>
          </a:prstGeom>
          <a:noFill/>
        </p:spPr>
      </p:pic>
      <p:pic>
        <p:nvPicPr>
          <p:cNvPr id="90122" name="Picture 10" descr="MCj0298911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3644900"/>
            <a:ext cx="525462" cy="542925"/>
          </a:xfrm>
          <a:prstGeom prst="rect">
            <a:avLst/>
          </a:prstGeom>
          <a:noFill/>
        </p:spPr>
      </p:pic>
      <p:pic>
        <p:nvPicPr>
          <p:cNvPr id="90123" name="Picture 11" descr="MCj0298911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2997200"/>
            <a:ext cx="525462" cy="542925"/>
          </a:xfrm>
          <a:prstGeom prst="rect">
            <a:avLst/>
          </a:prstGeom>
          <a:noFill/>
        </p:spPr>
      </p:pic>
      <p:sp>
        <p:nvSpPr>
          <p:cNvPr id="90124" name="Text Box 12"/>
          <p:cNvSpPr txBox="1">
            <a:spLocks noChangeArrowheads="1"/>
          </p:cNvSpPr>
          <p:nvPr/>
        </p:nvSpPr>
        <p:spPr bwMode="auto">
          <a:xfrm>
            <a:off x="1116013" y="3068638"/>
            <a:ext cx="201771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nl-NL"/>
              <a:t>Micky Mouse</a:t>
            </a:r>
          </a:p>
        </p:txBody>
      </p:sp>
      <p:sp>
        <p:nvSpPr>
          <p:cNvPr id="90125" name="Text Box 13"/>
          <p:cNvSpPr txBox="1">
            <a:spLocks noChangeArrowheads="1"/>
          </p:cNvSpPr>
          <p:nvPr/>
        </p:nvSpPr>
        <p:spPr bwMode="auto">
          <a:xfrm>
            <a:off x="1116013" y="3789363"/>
            <a:ext cx="201771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nl-NL"/>
              <a:t>Donald Duck</a:t>
            </a:r>
          </a:p>
        </p:txBody>
      </p:sp>
      <p:sp>
        <p:nvSpPr>
          <p:cNvPr id="90126" name="Text Box 14"/>
          <p:cNvSpPr txBox="1">
            <a:spLocks noChangeArrowheads="1"/>
          </p:cNvSpPr>
          <p:nvPr/>
        </p:nvSpPr>
        <p:spPr bwMode="auto">
          <a:xfrm>
            <a:off x="1116013" y="4508500"/>
            <a:ext cx="201771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nl-NL"/>
              <a:t>Knorretje</a:t>
            </a:r>
          </a:p>
        </p:txBody>
      </p:sp>
      <p:sp>
        <p:nvSpPr>
          <p:cNvPr id="90127" name="Text Box 15"/>
          <p:cNvSpPr txBox="1">
            <a:spLocks noChangeArrowheads="1"/>
          </p:cNvSpPr>
          <p:nvPr/>
        </p:nvSpPr>
        <p:spPr bwMode="auto">
          <a:xfrm>
            <a:off x="1114425" y="5157788"/>
            <a:ext cx="20177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nl-NL"/>
              <a:t>Peter Pan</a:t>
            </a:r>
          </a:p>
        </p:txBody>
      </p:sp>
      <p:sp>
        <p:nvSpPr>
          <p:cNvPr id="90128" name="Text Box 16"/>
          <p:cNvSpPr txBox="1">
            <a:spLocks noChangeArrowheads="1"/>
          </p:cNvSpPr>
          <p:nvPr/>
        </p:nvSpPr>
        <p:spPr bwMode="auto">
          <a:xfrm>
            <a:off x="1116013" y="5799138"/>
            <a:ext cx="201771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nl-NL"/>
              <a:t>Pinnokio</a:t>
            </a:r>
          </a:p>
        </p:txBody>
      </p:sp>
      <p:pic>
        <p:nvPicPr>
          <p:cNvPr id="17" name="Picture 16" descr="C:\Program Files\Microsoft Office\MEDIA\CAGCAT10\j0149481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472" y="214290"/>
            <a:ext cx="1785950" cy="1814857"/>
          </a:xfrm>
          <a:prstGeom prst="rect">
            <a:avLst/>
          </a:prstGeom>
          <a:noFill/>
        </p:spPr>
      </p:pic>
      <p:pic>
        <p:nvPicPr>
          <p:cNvPr id="15" name="Picture 3" descr="C:\Documents and Settings\Pieter Dejaeger\Local Settings\Temporary Internet Files\Content.IE5\9POU4GKI\MCj0432619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929586" y="2428868"/>
            <a:ext cx="928800" cy="928800"/>
          </a:xfrm>
          <a:prstGeom prst="rect">
            <a:avLst/>
          </a:prstGeom>
          <a:noFill/>
        </p:spPr>
      </p:pic>
      <p:pic>
        <p:nvPicPr>
          <p:cNvPr id="16" name="Picture 4" descr="C:\Documents and Settings\Pieter Dejaeger\Local Settings\Temporary Internet Files\Content.IE5\8P769CAI\MCj04315500000[1]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929586" y="571480"/>
            <a:ext cx="928694" cy="928694"/>
          </a:xfrm>
          <a:prstGeom prst="rect">
            <a:avLst/>
          </a:prstGeom>
          <a:noFill/>
        </p:spPr>
      </p:pic>
      <p:pic>
        <p:nvPicPr>
          <p:cNvPr id="18" name="Picture 4" descr="C:\Documents and Settings\Pieter Dejaeger\Local Settings\Temporary Internet Files\Content.IE5\8P769CAI\MCj04315500000[1]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929586" y="1500174"/>
            <a:ext cx="928694" cy="92869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01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0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40" restart="whenNotActive" fill="hold" evtFilter="cancelBubble" nodeType="interactiveSeq">
                <p:stCondLst>
                  <p:cond evt="onClick" delay="0">
                    <p:tgtEl>
                      <p:spTgt spid="901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" fill="hold">
                      <p:stCondLst>
                        <p:cond delay="0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901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901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90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90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0123"/>
                  </p:tgtEl>
                </p:cond>
              </p:nextCondLst>
            </p:seq>
            <p:seq concurrent="1" nextAc="seek">
              <p:cTn id="49" restart="whenNotActive" fill="hold" evtFilter="cancelBubble" nodeType="interactiveSeq">
                <p:stCondLst>
                  <p:cond evt="onClick" delay="0">
                    <p:tgtEl>
                      <p:spTgt spid="901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" fill="hold">
                      <p:stCondLst>
                        <p:cond delay="0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901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901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90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90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0122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901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901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901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90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90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0121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901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901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901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90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90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0120"/>
                  </p:tgtEl>
                </p:cond>
              </p:nextCondLst>
            </p:seq>
            <p:seq concurrent="1" nextAc="seek">
              <p:cTn id="76" restart="whenNotActive" fill="hold" evtFilter="cancelBubble" nodeType="interactiveSeq">
                <p:stCondLst>
                  <p:cond evt="onClick" delay="0">
                    <p:tgtEl>
                      <p:spTgt spid="901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7" fill="hold">
                      <p:stCondLst>
                        <p:cond delay="0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901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901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90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90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0119"/>
                  </p:tgtEl>
                </p:cond>
              </p:nextCondLst>
            </p:seq>
          </p:childTnLst>
        </p:cTn>
      </p:par>
    </p:tnLst>
    <p:bldLst>
      <p:bldP spid="90118" grpId="0"/>
      <p:bldP spid="90124" grpId="0"/>
      <p:bldP spid="90125" grpId="0"/>
      <p:bldP spid="90126" grpId="0"/>
      <p:bldP spid="90127" grpId="0"/>
      <p:bldP spid="90128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ChangeArrowheads="1"/>
          </p:cNvSpPr>
          <p:nvPr/>
        </p:nvSpPr>
        <p:spPr bwMode="auto">
          <a:xfrm>
            <a:off x="1411288" y="404813"/>
            <a:ext cx="6256337" cy="139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nl-BE" sz="4000">
                <a:solidFill>
                  <a:schemeClr val="bg1"/>
                </a:solidFill>
                <a:latin typeface="Comic Sans MS" pitchFamily="66" charset="0"/>
              </a:rPr>
              <a:t>We vroegen aan</a:t>
            </a:r>
          </a:p>
          <a:p>
            <a:pPr marL="342900" indent="-342900" algn="ctr">
              <a:spcBef>
                <a:spcPct val="20000"/>
              </a:spcBef>
            </a:pPr>
            <a:r>
              <a:rPr lang="nl-BE" sz="4000">
                <a:solidFill>
                  <a:schemeClr val="bg1"/>
                </a:solidFill>
                <a:latin typeface="Comic Sans MS" pitchFamily="66" charset="0"/>
              </a:rPr>
              <a:t>100 Vlamingen:</a:t>
            </a:r>
          </a:p>
          <a:p>
            <a:pPr marL="342900" indent="-342900" algn="ctr">
              <a:spcBef>
                <a:spcPct val="20000"/>
              </a:spcBef>
            </a:pPr>
            <a:endParaRPr lang="nl-NL" sz="360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71686" name="Text Box 6"/>
          <p:cNvSpPr txBox="1">
            <a:spLocks noChangeArrowheads="1"/>
          </p:cNvSpPr>
          <p:nvPr/>
        </p:nvSpPr>
        <p:spPr bwMode="auto">
          <a:xfrm>
            <a:off x="468313" y="2133600"/>
            <a:ext cx="7675587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nl-NL" sz="2800" dirty="0">
                <a:latin typeface="Comic Sans MS" pitchFamily="66" charset="0"/>
              </a:rPr>
              <a:t>Wat is het beste excuus om geen uniform aan te doen?</a:t>
            </a:r>
          </a:p>
        </p:txBody>
      </p:sp>
      <p:pic>
        <p:nvPicPr>
          <p:cNvPr id="71687" name="Picture 7" descr="MCj0298911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5661025"/>
            <a:ext cx="525462" cy="542925"/>
          </a:xfrm>
          <a:prstGeom prst="rect">
            <a:avLst/>
          </a:prstGeom>
          <a:noFill/>
        </p:spPr>
      </p:pic>
      <p:pic>
        <p:nvPicPr>
          <p:cNvPr id="71688" name="Picture 8" descr="MCj0298911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5013325"/>
            <a:ext cx="525462" cy="542925"/>
          </a:xfrm>
          <a:prstGeom prst="rect">
            <a:avLst/>
          </a:prstGeom>
          <a:noFill/>
        </p:spPr>
      </p:pic>
      <p:pic>
        <p:nvPicPr>
          <p:cNvPr id="71689" name="Picture 9" descr="MCj0298911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4365625"/>
            <a:ext cx="525462" cy="542925"/>
          </a:xfrm>
          <a:prstGeom prst="rect">
            <a:avLst/>
          </a:prstGeom>
          <a:noFill/>
        </p:spPr>
      </p:pic>
      <p:pic>
        <p:nvPicPr>
          <p:cNvPr id="71690" name="Picture 10" descr="MCj0298911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3644900"/>
            <a:ext cx="525462" cy="542925"/>
          </a:xfrm>
          <a:prstGeom prst="rect">
            <a:avLst/>
          </a:prstGeom>
          <a:noFill/>
        </p:spPr>
      </p:pic>
      <p:pic>
        <p:nvPicPr>
          <p:cNvPr id="71691" name="Picture 11" descr="MCj0298911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2997200"/>
            <a:ext cx="525462" cy="542925"/>
          </a:xfrm>
          <a:prstGeom prst="rect">
            <a:avLst/>
          </a:prstGeom>
          <a:noFill/>
        </p:spPr>
      </p:pic>
      <p:sp>
        <p:nvSpPr>
          <p:cNvPr id="71692" name="Text Box 12"/>
          <p:cNvSpPr txBox="1">
            <a:spLocks noChangeArrowheads="1"/>
          </p:cNvSpPr>
          <p:nvPr/>
        </p:nvSpPr>
        <p:spPr bwMode="auto">
          <a:xfrm>
            <a:off x="1116013" y="3068638"/>
            <a:ext cx="27352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nl-NL"/>
              <a:t>Te klein/past niet meer</a:t>
            </a:r>
          </a:p>
        </p:txBody>
      </p:sp>
      <p:sp>
        <p:nvSpPr>
          <p:cNvPr id="71693" name="Text Box 13"/>
          <p:cNvSpPr txBox="1">
            <a:spLocks noChangeArrowheads="1"/>
          </p:cNvSpPr>
          <p:nvPr/>
        </p:nvSpPr>
        <p:spPr bwMode="auto">
          <a:xfrm>
            <a:off x="1116013" y="3789363"/>
            <a:ext cx="23764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nl-NL"/>
              <a:t>Te warm</a:t>
            </a:r>
          </a:p>
        </p:txBody>
      </p:sp>
      <p:sp>
        <p:nvSpPr>
          <p:cNvPr id="71694" name="Text Box 14"/>
          <p:cNvSpPr txBox="1">
            <a:spLocks noChangeArrowheads="1"/>
          </p:cNvSpPr>
          <p:nvPr/>
        </p:nvSpPr>
        <p:spPr bwMode="auto">
          <a:xfrm>
            <a:off x="1116013" y="4508500"/>
            <a:ext cx="23764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nl-NL"/>
              <a:t>Niet mooi</a:t>
            </a:r>
          </a:p>
        </p:txBody>
      </p:sp>
      <p:sp>
        <p:nvSpPr>
          <p:cNvPr id="71695" name="Text Box 15"/>
          <p:cNvSpPr txBox="1">
            <a:spLocks noChangeArrowheads="1"/>
          </p:cNvSpPr>
          <p:nvPr/>
        </p:nvSpPr>
        <p:spPr bwMode="auto">
          <a:xfrm>
            <a:off x="1114425" y="5157788"/>
            <a:ext cx="24495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nl-NL"/>
              <a:t>In de was</a:t>
            </a:r>
          </a:p>
        </p:txBody>
      </p:sp>
      <p:sp>
        <p:nvSpPr>
          <p:cNvPr id="71696" name="Text Box 16"/>
          <p:cNvSpPr txBox="1">
            <a:spLocks noChangeArrowheads="1"/>
          </p:cNvSpPr>
          <p:nvPr/>
        </p:nvSpPr>
        <p:spPr bwMode="auto">
          <a:xfrm>
            <a:off x="1116013" y="5799138"/>
            <a:ext cx="23764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nl-NL"/>
              <a:t>Kapot</a:t>
            </a:r>
          </a:p>
        </p:txBody>
      </p:sp>
      <p:pic>
        <p:nvPicPr>
          <p:cNvPr id="17" name="Picture 16" descr="C:\Program Files\Microsoft Office\MEDIA\CAGCAT10\j0149481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472" y="214290"/>
            <a:ext cx="1785950" cy="1814857"/>
          </a:xfrm>
          <a:prstGeom prst="rect">
            <a:avLst/>
          </a:prstGeom>
          <a:noFill/>
        </p:spPr>
      </p:pic>
      <p:pic>
        <p:nvPicPr>
          <p:cNvPr id="15" name="Picture 3" descr="C:\Documents and Settings\Pieter Dejaeger\Local Settings\Temporary Internet Files\Content.IE5\9POU4GKI\MCj0432619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929586" y="2428868"/>
            <a:ext cx="928800" cy="928800"/>
          </a:xfrm>
          <a:prstGeom prst="rect">
            <a:avLst/>
          </a:prstGeom>
          <a:noFill/>
        </p:spPr>
      </p:pic>
      <p:pic>
        <p:nvPicPr>
          <p:cNvPr id="16" name="Picture 4" descr="C:\Documents and Settings\Pieter Dejaeger\Local Settings\Temporary Internet Files\Content.IE5\8P769CAI\MCj04315500000[1]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929586" y="571480"/>
            <a:ext cx="928694" cy="928694"/>
          </a:xfrm>
          <a:prstGeom prst="rect">
            <a:avLst/>
          </a:prstGeom>
          <a:noFill/>
        </p:spPr>
      </p:pic>
      <p:pic>
        <p:nvPicPr>
          <p:cNvPr id="18" name="Picture 4" descr="C:\Documents and Settings\Pieter Dejaeger\Local Settings\Temporary Internet Files\Content.IE5\8P769CAI\MCj04315500000[1]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929586" y="1500174"/>
            <a:ext cx="928694" cy="92869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6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6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40" restart="whenNotActive" fill="hold" evtFilter="cancelBubble" nodeType="interactiveSeq">
                <p:stCondLst>
                  <p:cond evt="onClick" delay="0">
                    <p:tgtEl>
                      <p:spTgt spid="7169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" fill="hold">
                      <p:stCondLst>
                        <p:cond delay="0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716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716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716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716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1691"/>
                  </p:tgtEl>
                </p:cond>
              </p:nextCondLst>
            </p:seq>
            <p:seq concurrent="1" nextAc="seek">
              <p:cTn id="49" restart="whenNotActive" fill="hold" evtFilter="cancelBubble" nodeType="interactiveSeq">
                <p:stCondLst>
                  <p:cond evt="onClick" delay="0">
                    <p:tgtEl>
                      <p:spTgt spid="7169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" fill="hold">
                      <p:stCondLst>
                        <p:cond delay="0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716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716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716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716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1690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7168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716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716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716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716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1689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7168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716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716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716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716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1688"/>
                  </p:tgtEl>
                </p:cond>
              </p:nextCondLst>
            </p:seq>
            <p:seq concurrent="1" nextAc="seek">
              <p:cTn id="76" restart="whenNotActive" fill="hold" evtFilter="cancelBubble" nodeType="interactiveSeq">
                <p:stCondLst>
                  <p:cond evt="onClick" delay="0">
                    <p:tgtEl>
                      <p:spTgt spid="7168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7" fill="hold">
                      <p:stCondLst>
                        <p:cond delay="0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716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716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716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716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1687"/>
                  </p:tgtEl>
                </p:cond>
              </p:nextCondLst>
            </p:seq>
          </p:childTnLst>
        </p:cTn>
      </p:par>
    </p:tnLst>
    <p:bldLst>
      <p:bldP spid="71686" grpId="0"/>
      <p:bldP spid="71692" grpId="0"/>
      <p:bldP spid="71693" grpId="0"/>
      <p:bldP spid="71694" grpId="0"/>
      <p:bldP spid="71695" grpId="0"/>
      <p:bldP spid="71696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ChangeArrowheads="1"/>
          </p:cNvSpPr>
          <p:nvPr/>
        </p:nvSpPr>
        <p:spPr bwMode="auto">
          <a:xfrm>
            <a:off x="1411288" y="404813"/>
            <a:ext cx="6256337" cy="139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nl-BE" sz="4000">
                <a:solidFill>
                  <a:schemeClr val="bg1"/>
                </a:solidFill>
                <a:latin typeface="Comic Sans MS" pitchFamily="66" charset="0"/>
              </a:rPr>
              <a:t>We vroegen aan</a:t>
            </a:r>
          </a:p>
          <a:p>
            <a:pPr marL="342900" indent="-342900" algn="ctr">
              <a:spcBef>
                <a:spcPct val="20000"/>
              </a:spcBef>
            </a:pPr>
            <a:r>
              <a:rPr lang="nl-BE" sz="4000">
                <a:solidFill>
                  <a:schemeClr val="bg1"/>
                </a:solidFill>
                <a:latin typeface="Comic Sans MS" pitchFamily="66" charset="0"/>
              </a:rPr>
              <a:t>100 Vlamingen:</a:t>
            </a:r>
          </a:p>
          <a:p>
            <a:pPr marL="342900" indent="-342900" algn="ctr">
              <a:spcBef>
                <a:spcPct val="20000"/>
              </a:spcBef>
            </a:pPr>
            <a:endParaRPr lang="nl-NL" sz="360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75782" name="Text Box 6"/>
          <p:cNvSpPr txBox="1">
            <a:spLocks noChangeArrowheads="1"/>
          </p:cNvSpPr>
          <p:nvPr/>
        </p:nvSpPr>
        <p:spPr bwMode="auto">
          <a:xfrm>
            <a:off x="395288" y="2133600"/>
            <a:ext cx="712946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2800">
                <a:latin typeface="Comic Sans MS" pitchFamily="66" charset="0"/>
              </a:rPr>
              <a:t>Wat is de beste niet-alcoholische drank?</a:t>
            </a:r>
          </a:p>
        </p:txBody>
      </p:sp>
      <p:pic>
        <p:nvPicPr>
          <p:cNvPr id="75783" name="Picture 7" descr="MCj0298911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5661025"/>
            <a:ext cx="525462" cy="542925"/>
          </a:xfrm>
          <a:prstGeom prst="rect">
            <a:avLst/>
          </a:prstGeom>
          <a:noFill/>
        </p:spPr>
      </p:pic>
      <p:pic>
        <p:nvPicPr>
          <p:cNvPr id="75784" name="Picture 8" descr="MCj0298911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5013325"/>
            <a:ext cx="525462" cy="542925"/>
          </a:xfrm>
          <a:prstGeom prst="rect">
            <a:avLst/>
          </a:prstGeom>
          <a:noFill/>
        </p:spPr>
      </p:pic>
      <p:pic>
        <p:nvPicPr>
          <p:cNvPr id="75785" name="Picture 9" descr="MCj0298911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4365625"/>
            <a:ext cx="525462" cy="542925"/>
          </a:xfrm>
          <a:prstGeom prst="rect">
            <a:avLst/>
          </a:prstGeom>
          <a:noFill/>
        </p:spPr>
      </p:pic>
      <p:pic>
        <p:nvPicPr>
          <p:cNvPr id="75786" name="Picture 10" descr="MCj0298911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3644900"/>
            <a:ext cx="525462" cy="542925"/>
          </a:xfrm>
          <a:prstGeom prst="rect">
            <a:avLst/>
          </a:prstGeom>
          <a:noFill/>
        </p:spPr>
      </p:pic>
      <p:pic>
        <p:nvPicPr>
          <p:cNvPr id="75787" name="Picture 11" descr="MCj0298911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2997200"/>
            <a:ext cx="525462" cy="542925"/>
          </a:xfrm>
          <a:prstGeom prst="rect">
            <a:avLst/>
          </a:prstGeom>
          <a:noFill/>
        </p:spPr>
      </p:pic>
      <p:sp>
        <p:nvSpPr>
          <p:cNvPr id="75788" name="Text Box 12"/>
          <p:cNvSpPr txBox="1">
            <a:spLocks noChangeArrowheads="1"/>
          </p:cNvSpPr>
          <p:nvPr/>
        </p:nvSpPr>
        <p:spPr bwMode="auto">
          <a:xfrm>
            <a:off x="1116013" y="3068638"/>
            <a:ext cx="201771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nl-NL"/>
              <a:t>Cola</a:t>
            </a:r>
          </a:p>
        </p:txBody>
      </p:sp>
      <p:sp>
        <p:nvSpPr>
          <p:cNvPr id="75789" name="Text Box 13"/>
          <p:cNvSpPr txBox="1">
            <a:spLocks noChangeArrowheads="1"/>
          </p:cNvSpPr>
          <p:nvPr/>
        </p:nvSpPr>
        <p:spPr bwMode="auto">
          <a:xfrm>
            <a:off x="1116013" y="3789363"/>
            <a:ext cx="201771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nl-NL"/>
              <a:t>Ice-Tea</a:t>
            </a:r>
          </a:p>
        </p:txBody>
      </p:sp>
      <p:sp>
        <p:nvSpPr>
          <p:cNvPr id="75790" name="Text Box 14"/>
          <p:cNvSpPr txBox="1">
            <a:spLocks noChangeArrowheads="1"/>
          </p:cNvSpPr>
          <p:nvPr/>
        </p:nvSpPr>
        <p:spPr bwMode="auto">
          <a:xfrm>
            <a:off x="1116013" y="4508500"/>
            <a:ext cx="201771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nl-NL"/>
              <a:t>Fruitsap</a:t>
            </a:r>
          </a:p>
        </p:txBody>
      </p:sp>
      <p:sp>
        <p:nvSpPr>
          <p:cNvPr id="75791" name="Text Box 15"/>
          <p:cNvSpPr txBox="1">
            <a:spLocks noChangeArrowheads="1"/>
          </p:cNvSpPr>
          <p:nvPr/>
        </p:nvSpPr>
        <p:spPr bwMode="auto">
          <a:xfrm>
            <a:off x="1114425" y="5157788"/>
            <a:ext cx="20177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nl-NL"/>
              <a:t>Fristi</a:t>
            </a:r>
          </a:p>
        </p:txBody>
      </p:sp>
      <p:sp>
        <p:nvSpPr>
          <p:cNvPr id="75792" name="Text Box 16"/>
          <p:cNvSpPr txBox="1">
            <a:spLocks noChangeArrowheads="1"/>
          </p:cNvSpPr>
          <p:nvPr/>
        </p:nvSpPr>
        <p:spPr bwMode="auto">
          <a:xfrm>
            <a:off x="1116013" y="5799138"/>
            <a:ext cx="201771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nl-NL"/>
              <a:t>Water</a:t>
            </a:r>
          </a:p>
        </p:txBody>
      </p:sp>
      <p:pic>
        <p:nvPicPr>
          <p:cNvPr id="17" name="Picture 16" descr="C:\Program Files\Microsoft Office\MEDIA\CAGCAT10\j0149481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472" y="214290"/>
            <a:ext cx="1785950" cy="1814857"/>
          </a:xfrm>
          <a:prstGeom prst="rect">
            <a:avLst/>
          </a:prstGeom>
          <a:noFill/>
        </p:spPr>
      </p:pic>
      <p:pic>
        <p:nvPicPr>
          <p:cNvPr id="15" name="Picture 3" descr="C:\Documents and Settings\Pieter Dejaeger\Local Settings\Temporary Internet Files\Content.IE5\9POU4GKI\MCj0432619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929586" y="2428868"/>
            <a:ext cx="928800" cy="928800"/>
          </a:xfrm>
          <a:prstGeom prst="rect">
            <a:avLst/>
          </a:prstGeom>
          <a:noFill/>
        </p:spPr>
      </p:pic>
      <p:pic>
        <p:nvPicPr>
          <p:cNvPr id="16" name="Picture 4" descr="C:\Documents and Settings\Pieter Dejaeger\Local Settings\Temporary Internet Files\Content.IE5\8P769CAI\MCj04315500000[1]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929586" y="571480"/>
            <a:ext cx="928694" cy="928694"/>
          </a:xfrm>
          <a:prstGeom prst="rect">
            <a:avLst/>
          </a:prstGeom>
          <a:noFill/>
        </p:spPr>
      </p:pic>
      <p:pic>
        <p:nvPicPr>
          <p:cNvPr id="18" name="Picture 4" descr="C:\Documents and Settings\Pieter Dejaeger\Local Settings\Temporary Internet Files\Content.IE5\8P769CAI\MCj04315500000[1]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929586" y="1500174"/>
            <a:ext cx="928694" cy="92869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57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57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40" restart="whenNotActive" fill="hold" evtFilter="cancelBubble" nodeType="interactiveSeq">
                <p:stCondLst>
                  <p:cond evt="onClick" delay="0">
                    <p:tgtEl>
                      <p:spTgt spid="7578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" fill="hold">
                      <p:stCondLst>
                        <p:cond delay="0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757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757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757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757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5787"/>
                  </p:tgtEl>
                </p:cond>
              </p:nextCondLst>
            </p:seq>
            <p:seq concurrent="1" nextAc="seek">
              <p:cTn id="49" restart="whenNotActive" fill="hold" evtFilter="cancelBubble" nodeType="interactiveSeq">
                <p:stCondLst>
                  <p:cond evt="onClick" delay="0">
                    <p:tgtEl>
                      <p:spTgt spid="7578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" fill="hold">
                      <p:stCondLst>
                        <p:cond delay="0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757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757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757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757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5786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7578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757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757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757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757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5785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7578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757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757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757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757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5784"/>
                  </p:tgtEl>
                </p:cond>
              </p:nextCondLst>
            </p:seq>
            <p:seq concurrent="1" nextAc="seek">
              <p:cTn id="76" restart="whenNotActive" fill="hold" evtFilter="cancelBubble" nodeType="interactiveSeq">
                <p:stCondLst>
                  <p:cond evt="onClick" delay="0">
                    <p:tgtEl>
                      <p:spTgt spid="7578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7" fill="hold">
                      <p:stCondLst>
                        <p:cond delay="0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757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757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757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757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5783"/>
                  </p:tgtEl>
                </p:cond>
              </p:nextCondLst>
            </p:seq>
          </p:childTnLst>
        </p:cTn>
      </p:par>
    </p:tnLst>
    <p:bldLst>
      <p:bldP spid="75782" grpId="0"/>
      <p:bldP spid="75788" grpId="0"/>
      <p:bldP spid="75789" grpId="0"/>
      <p:bldP spid="75790" grpId="0"/>
      <p:bldP spid="75791" grpId="0"/>
      <p:bldP spid="75792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ChangeArrowheads="1"/>
          </p:cNvSpPr>
          <p:nvPr/>
        </p:nvSpPr>
        <p:spPr bwMode="auto">
          <a:xfrm>
            <a:off x="1411288" y="404813"/>
            <a:ext cx="6256337" cy="139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nl-BE" sz="4000">
                <a:solidFill>
                  <a:schemeClr val="bg1"/>
                </a:solidFill>
                <a:latin typeface="Comic Sans MS" pitchFamily="66" charset="0"/>
              </a:rPr>
              <a:t>We vroegen aan</a:t>
            </a:r>
          </a:p>
          <a:p>
            <a:pPr marL="342900" indent="-342900" algn="ctr">
              <a:spcBef>
                <a:spcPct val="20000"/>
              </a:spcBef>
            </a:pPr>
            <a:r>
              <a:rPr lang="nl-BE" sz="4000">
                <a:solidFill>
                  <a:schemeClr val="bg1"/>
                </a:solidFill>
                <a:latin typeface="Comic Sans MS" pitchFamily="66" charset="0"/>
              </a:rPr>
              <a:t>100 Vlamingen:</a:t>
            </a:r>
          </a:p>
          <a:p>
            <a:pPr marL="342900" indent="-342900" algn="ctr">
              <a:spcBef>
                <a:spcPct val="20000"/>
              </a:spcBef>
            </a:pPr>
            <a:endParaRPr lang="nl-NL" sz="360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83974" name="Text Box 6"/>
          <p:cNvSpPr txBox="1">
            <a:spLocks noChangeArrowheads="1"/>
          </p:cNvSpPr>
          <p:nvPr/>
        </p:nvSpPr>
        <p:spPr bwMode="auto">
          <a:xfrm>
            <a:off x="395288" y="2133600"/>
            <a:ext cx="712946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2800">
                <a:latin typeface="Comic Sans MS" pitchFamily="66" charset="0"/>
              </a:rPr>
              <a:t>Wat doe je eerst als je uit bed stapt?</a:t>
            </a:r>
          </a:p>
        </p:txBody>
      </p:sp>
      <p:pic>
        <p:nvPicPr>
          <p:cNvPr id="83975" name="Picture 7" descr="MCj0298911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5661025"/>
            <a:ext cx="525462" cy="542925"/>
          </a:xfrm>
          <a:prstGeom prst="rect">
            <a:avLst/>
          </a:prstGeom>
          <a:noFill/>
        </p:spPr>
      </p:pic>
      <p:pic>
        <p:nvPicPr>
          <p:cNvPr id="83976" name="Picture 8" descr="MCj0298911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5013325"/>
            <a:ext cx="525462" cy="542925"/>
          </a:xfrm>
          <a:prstGeom prst="rect">
            <a:avLst/>
          </a:prstGeom>
          <a:noFill/>
        </p:spPr>
      </p:pic>
      <p:pic>
        <p:nvPicPr>
          <p:cNvPr id="83977" name="Picture 9" descr="MCj0298911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4365625"/>
            <a:ext cx="525462" cy="542925"/>
          </a:xfrm>
          <a:prstGeom prst="rect">
            <a:avLst/>
          </a:prstGeom>
          <a:noFill/>
        </p:spPr>
      </p:pic>
      <p:pic>
        <p:nvPicPr>
          <p:cNvPr id="83978" name="Picture 10" descr="MCj0298911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3644900"/>
            <a:ext cx="525462" cy="542925"/>
          </a:xfrm>
          <a:prstGeom prst="rect">
            <a:avLst/>
          </a:prstGeom>
          <a:noFill/>
        </p:spPr>
      </p:pic>
      <p:pic>
        <p:nvPicPr>
          <p:cNvPr id="83979" name="Picture 11" descr="MCj0298911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2997200"/>
            <a:ext cx="525462" cy="542925"/>
          </a:xfrm>
          <a:prstGeom prst="rect">
            <a:avLst/>
          </a:prstGeom>
          <a:noFill/>
        </p:spPr>
      </p:pic>
      <p:sp>
        <p:nvSpPr>
          <p:cNvPr id="83980" name="Text Box 12"/>
          <p:cNvSpPr txBox="1">
            <a:spLocks noChangeArrowheads="1"/>
          </p:cNvSpPr>
          <p:nvPr/>
        </p:nvSpPr>
        <p:spPr bwMode="auto">
          <a:xfrm>
            <a:off x="1116013" y="3068638"/>
            <a:ext cx="201771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nl-NL"/>
              <a:t>Naar Wc</a:t>
            </a:r>
          </a:p>
        </p:txBody>
      </p:sp>
      <p:sp>
        <p:nvSpPr>
          <p:cNvPr id="83981" name="Text Box 13"/>
          <p:cNvSpPr txBox="1">
            <a:spLocks noChangeArrowheads="1"/>
          </p:cNvSpPr>
          <p:nvPr/>
        </p:nvSpPr>
        <p:spPr bwMode="auto">
          <a:xfrm>
            <a:off x="1116013" y="3789363"/>
            <a:ext cx="201771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nl-NL"/>
              <a:t>Geeuwen</a:t>
            </a:r>
          </a:p>
        </p:txBody>
      </p:sp>
      <p:sp>
        <p:nvSpPr>
          <p:cNvPr id="83982" name="Text Box 14"/>
          <p:cNvSpPr txBox="1">
            <a:spLocks noChangeArrowheads="1"/>
          </p:cNvSpPr>
          <p:nvPr/>
        </p:nvSpPr>
        <p:spPr bwMode="auto">
          <a:xfrm>
            <a:off x="1116013" y="4508500"/>
            <a:ext cx="201771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nl-NL"/>
              <a:t>Raam openen</a:t>
            </a:r>
          </a:p>
        </p:txBody>
      </p:sp>
      <p:sp>
        <p:nvSpPr>
          <p:cNvPr id="83983" name="Text Box 15"/>
          <p:cNvSpPr txBox="1">
            <a:spLocks noChangeArrowheads="1"/>
          </p:cNvSpPr>
          <p:nvPr/>
        </p:nvSpPr>
        <p:spPr bwMode="auto">
          <a:xfrm>
            <a:off x="1114425" y="5157788"/>
            <a:ext cx="20177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nl-NL"/>
              <a:t>Koffie zetten</a:t>
            </a:r>
          </a:p>
        </p:txBody>
      </p:sp>
      <p:sp>
        <p:nvSpPr>
          <p:cNvPr id="83984" name="Text Box 16"/>
          <p:cNvSpPr txBox="1">
            <a:spLocks noChangeArrowheads="1"/>
          </p:cNvSpPr>
          <p:nvPr/>
        </p:nvSpPr>
        <p:spPr bwMode="auto">
          <a:xfrm>
            <a:off x="1116013" y="5799138"/>
            <a:ext cx="201771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nl-NL"/>
              <a:t>Wassen</a:t>
            </a:r>
          </a:p>
        </p:txBody>
      </p:sp>
      <p:pic>
        <p:nvPicPr>
          <p:cNvPr id="17" name="Picture 16" descr="C:\Program Files\Microsoft Office\MEDIA\CAGCAT10\j0149481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472" y="214290"/>
            <a:ext cx="1785950" cy="1814857"/>
          </a:xfrm>
          <a:prstGeom prst="rect">
            <a:avLst/>
          </a:prstGeom>
          <a:noFill/>
        </p:spPr>
      </p:pic>
      <p:pic>
        <p:nvPicPr>
          <p:cNvPr id="15" name="Picture 3" descr="C:\Documents and Settings\Pieter Dejaeger\Local Settings\Temporary Internet Files\Content.IE5\9POU4GKI\MCj0432619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929586" y="2428868"/>
            <a:ext cx="928800" cy="928800"/>
          </a:xfrm>
          <a:prstGeom prst="rect">
            <a:avLst/>
          </a:prstGeom>
          <a:noFill/>
        </p:spPr>
      </p:pic>
      <p:pic>
        <p:nvPicPr>
          <p:cNvPr id="16" name="Picture 4" descr="C:\Documents and Settings\Pieter Dejaeger\Local Settings\Temporary Internet Files\Content.IE5\8P769CAI\MCj04315500000[1]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929586" y="571480"/>
            <a:ext cx="928694" cy="928694"/>
          </a:xfrm>
          <a:prstGeom prst="rect">
            <a:avLst/>
          </a:prstGeom>
          <a:noFill/>
        </p:spPr>
      </p:pic>
      <p:pic>
        <p:nvPicPr>
          <p:cNvPr id="18" name="Picture 4" descr="C:\Documents and Settings\Pieter Dejaeger\Local Settings\Temporary Internet Files\Content.IE5\8P769CAI\MCj04315500000[1]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929586" y="1500174"/>
            <a:ext cx="928694" cy="92869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39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39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40" restart="whenNotActive" fill="hold" evtFilter="cancelBubble" nodeType="interactiveSeq">
                <p:stCondLst>
                  <p:cond evt="onClick" delay="0">
                    <p:tgtEl>
                      <p:spTgt spid="8397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" fill="hold">
                      <p:stCondLst>
                        <p:cond delay="0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839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839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839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839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979"/>
                  </p:tgtEl>
                </p:cond>
              </p:nextCondLst>
            </p:seq>
            <p:seq concurrent="1" nextAc="seek">
              <p:cTn id="49" restart="whenNotActive" fill="hold" evtFilter="cancelBubble" nodeType="interactiveSeq">
                <p:stCondLst>
                  <p:cond evt="onClick" delay="0">
                    <p:tgtEl>
                      <p:spTgt spid="8397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" fill="hold">
                      <p:stCondLst>
                        <p:cond delay="0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839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839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839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839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978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8397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839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839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839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839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977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8397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839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839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839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839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976"/>
                  </p:tgtEl>
                </p:cond>
              </p:nextCondLst>
            </p:seq>
            <p:seq concurrent="1" nextAc="seek">
              <p:cTn id="76" restart="whenNotActive" fill="hold" evtFilter="cancelBubble" nodeType="interactiveSeq">
                <p:stCondLst>
                  <p:cond evt="onClick" delay="0">
                    <p:tgtEl>
                      <p:spTgt spid="8397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7" fill="hold">
                      <p:stCondLst>
                        <p:cond delay="0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839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839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839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839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975"/>
                  </p:tgtEl>
                </p:cond>
              </p:nextCondLst>
            </p:seq>
          </p:childTnLst>
        </p:cTn>
      </p:par>
    </p:tnLst>
    <p:bldLst>
      <p:bldP spid="83974" grpId="0"/>
      <p:bldP spid="83980" grpId="0"/>
      <p:bldP spid="83981" grpId="0"/>
      <p:bldP spid="83982" grpId="0"/>
      <p:bldP spid="83983" grpId="0"/>
      <p:bldP spid="83984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ChangeArrowheads="1"/>
          </p:cNvSpPr>
          <p:nvPr/>
        </p:nvSpPr>
        <p:spPr bwMode="auto">
          <a:xfrm>
            <a:off x="1411288" y="404813"/>
            <a:ext cx="6256337" cy="139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nl-BE" sz="4000">
                <a:solidFill>
                  <a:schemeClr val="bg1"/>
                </a:solidFill>
                <a:latin typeface="Comic Sans MS" pitchFamily="66" charset="0"/>
              </a:rPr>
              <a:t>We vroegen aan</a:t>
            </a:r>
          </a:p>
          <a:p>
            <a:pPr marL="342900" indent="-342900" algn="ctr">
              <a:spcBef>
                <a:spcPct val="20000"/>
              </a:spcBef>
            </a:pPr>
            <a:r>
              <a:rPr lang="nl-BE" sz="4000">
                <a:solidFill>
                  <a:schemeClr val="bg1"/>
                </a:solidFill>
                <a:latin typeface="Comic Sans MS" pitchFamily="66" charset="0"/>
              </a:rPr>
              <a:t>100 Vlamingen:</a:t>
            </a:r>
          </a:p>
          <a:p>
            <a:pPr marL="342900" indent="-342900" algn="ctr">
              <a:spcBef>
                <a:spcPct val="20000"/>
              </a:spcBef>
            </a:pPr>
            <a:endParaRPr lang="nl-NL" sz="360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91142" name="Text Box 6"/>
          <p:cNvSpPr txBox="1">
            <a:spLocks noChangeArrowheads="1"/>
          </p:cNvSpPr>
          <p:nvPr/>
        </p:nvSpPr>
        <p:spPr bwMode="auto">
          <a:xfrm>
            <a:off x="395288" y="2133600"/>
            <a:ext cx="712946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2800">
                <a:latin typeface="Comic Sans MS" pitchFamily="66" charset="0"/>
              </a:rPr>
              <a:t>Wat is Je favoriete Belgische stad?</a:t>
            </a:r>
          </a:p>
        </p:txBody>
      </p:sp>
      <p:pic>
        <p:nvPicPr>
          <p:cNvPr id="91143" name="Picture 7" descr="MCj0298911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5661025"/>
            <a:ext cx="525462" cy="542925"/>
          </a:xfrm>
          <a:prstGeom prst="rect">
            <a:avLst/>
          </a:prstGeom>
          <a:noFill/>
        </p:spPr>
      </p:pic>
      <p:pic>
        <p:nvPicPr>
          <p:cNvPr id="91144" name="Picture 8" descr="MCj0298911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5013325"/>
            <a:ext cx="525462" cy="542925"/>
          </a:xfrm>
          <a:prstGeom prst="rect">
            <a:avLst/>
          </a:prstGeom>
          <a:noFill/>
        </p:spPr>
      </p:pic>
      <p:pic>
        <p:nvPicPr>
          <p:cNvPr id="91145" name="Picture 9" descr="MCj0298911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4365625"/>
            <a:ext cx="525462" cy="542925"/>
          </a:xfrm>
          <a:prstGeom prst="rect">
            <a:avLst/>
          </a:prstGeom>
          <a:noFill/>
        </p:spPr>
      </p:pic>
      <p:pic>
        <p:nvPicPr>
          <p:cNvPr id="91146" name="Picture 10" descr="MCj0298911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3644900"/>
            <a:ext cx="525462" cy="542925"/>
          </a:xfrm>
          <a:prstGeom prst="rect">
            <a:avLst/>
          </a:prstGeom>
          <a:noFill/>
        </p:spPr>
      </p:pic>
      <p:pic>
        <p:nvPicPr>
          <p:cNvPr id="91147" name="Picture 11" descr="MCj0298911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2997200"/>
            <a:ext cx="525462" cy="542925"/>
          </a:xfrm>
          <a:prstGeom prst="rect">
            <a:avLst/>
          </a:prstGeom>
          <a:noFill/>
        </p:spPr>
      </p:pic>
      <p:sp>
        <p:nvSpPr>
          <p:cNvPr id="91148" name="Text Box 12"/>
          <p:cNvSpPr txBox="1">
            <a:spLocks noChangeArrowheads="1"/>
          </p:cNvSpPr>
          <p:nvPr/>
        </p:nvSpPr>
        <p:spPr bwMode="auto">
          <a:xfrm>
            <a:off x="1116013" y="3068638"/>
            <a:ext cx="201771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nl-NL" dirty="0"/>
              <a:t>Brugge</a:t>
            </a:r>
          </a:p>
        </p:txBody>
      </p:sp>
      <p:sp>
        <p:nvSpPr>
          <p:cNvPr id="91149" name="Text Box 13"/>
          <p:cNvSpPr txBox="1">
            <a:spLocks noChangeArrowheads="1"/>
          </p:cNvSpPr>
          <p:nvPr/>
        </p:nvSpPr>
        <p:spPr bwMode="auto">
          <a:xfrm>
            <a:off x="1116013" y="3789363"/>
            <a:ext cx="201771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nl-NL" dirty="0"/>
              <a:t>Brussel</a:t>
            </a:r>
          </a:p>
        </p:txBody>
      </p:sp>
      <p:sp>
        <p:nvSpPr>
          <p:cNvPr id="91150" name="Text Box 14"/>
          <p:cNvSpPr txBox="1">
            <a:spLocks noChangeArrowheads="1"/>
          </p:cNvSpPr>
          <p:nvPr/>
        </p:nvSpPr>
        <p:spPr bwMode="auto">
          <a:xfrm>
            <a:off x="1116013" y="4508500"/>
            <a:ext cx="201771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nl-NL" dirty="0" smtClean="0"/>
              <a:t>Gent</a:t>
            </a:r>
            <a:endParaRPr lang="nl-NL" dirty="0"/>
          </a:p>
        </p:txBody>
      </p:sp>
      <p:sp>
        <p:nvSpPr>
          <p:cNvPr id="91151" name="Text Box 15"/>
          <p:cNvSpPr txBox="1">
            <a:spLocks noChangeArrowheads="1"/>
          </p:cNvSpPr>
          <p:nvPr/>
        </p:nvSpPr>
        <p:spPr bwMode="auto">
          <a:xfrm>
            <a:off x="1114425" y="5157788"/>
            <a:ext cx="20177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nl-NL" dirty="0" smtClean="0"/>
              <a:t>Antwerpen</a:t>
            </a:r>
            <a:endParaRPr lang="nl-NL" dirty="0"/>
          </a:p>
        </p:txBody>
      </p:sp>
      <p:sp>
        <p:nvSpPr>
          <p:cNvPr id="91152" name="Text Box 16"/>
          <p:cNvSpPr txBox="1">
            <a:spLocks noChangeArrowheads="1"/>
          </p:cNvSpPr>
          <p:nvPr/>
        </p:nvSpPr>
        <p:spPr bwMode="auto">
          <a:xfrm>
            <a:off x="1116013" y="5799138"/>
            <a:ext cx="201771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nl-NL" dirty="0" smtClean="0"/>
              <a:t>Leuven</a:t>
            </a:r>
            <a:endParaRPr lang="nl-NL" dirty="0"/>
          </a:p>
        </p:txBody>
      </p:sp>
      <p:pic>
        <p:nvPicPr>
          <p:cNvPr id="17" name="Picture 16" descr="C:\Program Files\Microsoft Office\MEDIA\CAGCAT10\j0149481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472" y="214290"/>
            <a:ext cx="1785950" cy="1814857"/>
          </a:xfrm>
          <a:prstGeom prst="rect">
            <a:avLst/>
          </a:prstGeom>
          <a:noFill/>
        </p:spPr>
      </p:pic>
      <p:pic>
        <p:nvPicPr>
          <p:cNvPr id="15" name="Picture 3" descr="C:\Documents and Settings\Pieter Dejaeger\Local Settings\Temporary Internet Files\Content.IE5\9POU4GKI\MCj0432619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929586" y="2428868"/>
            <a:ext cx="928800" cy="928800"/>
          </a:xfrm>
          <a:prstGeom prst="rect">
            <a:avLst/>
          </a:prstGeom>
          <a:noFill/>
        </p:spPr>
      </p:pic>
      <p:pic>
        <p:nvPicPr>
          <p:cNvPr id="16" name="Picture 4" descr="C:\Documents and Settings\Pieter Dejaeger\Local Settings\Temporary Internet Files\Content.IE5\8P769CAI\MCj04315500000[1]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929586" y="571480"/>
            <a:ext cx="928694" cy="928694"/>
          </a:xfrm>
          <a:prstGeom prst="rect">
            <a:avLst/>
          </a:prstGeom>
          <a:noFill/>
        </p:spPr>
      </p:pic>
      <p:pic>
        <p:nvPicPr>
          <p:cNvPr id="18" name="Picture 4" descr="C:\Documents and Settings\Pieter Dejaeger\Local Settings\Temporary Internet Files\Content.IE5\8P769CAI\MCj04315500000[1]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929586" y="1500174"/>
            <a:ext cx="928694" cy="92869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11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11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40" restart="whenNotActive" fill="hold" evtFilter="cancelBubble" nodeType="interactiveSeq">
                <p:stCondLst>
                  <p:cond evt="onClick" delay="0">
                    <p:tgtEl>
                      <p:spTgt spid="911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" fill="hold">
                      <p:stCondLst>
                        <p:cond delay="0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911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911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91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91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1147"/>
                  </p:tgtEl>
                </p:cond>
              </p:nextCondLst>
            </p:seq>
            <p:seq concurrent="1" nextAc="seek">
              <p:cTn id="49" restart="whenNotActive" fill="hold" evtFilter="cancelBubble" nodeType="interactiveSeq">
                <p:stCondLst>
                  <p:cond evt="onClick" delay="0">
                    <p:tgtEl>
                      <p:spTgt spid="911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" fill="hold">
                      <p:stCondLst>
                        <p:cond delay="0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911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911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911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91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1146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911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911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911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91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91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1145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911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911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911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91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91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1144"/>
                  </p:tgtEl>
                </p:cond>
              </p:nextCondLst>
            </p:seq>
            <p:seq concurrent="1" nextAc="seek">
              <p:cTn id="76" restart="whenNotActive" fill="hold" evtFilter="cancelBubble" nodeType="interactiveSeq">
                <p:stCondLst>
                  <p:cond evt="onClick" delay="0">
                    <p:tgtEl>
                      <p:spTgt spid="911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7" fill="hold">
                      <p:stCondLst>
                        <p:cond delay="0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911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911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911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91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1143"/>
                  </p:tgtEl>
                </p:cond>
              </p:nextCondLst>
            </p:seq>
          </p:childTnLst>
        </p:cTn>
      </p:par>
    </p:tnLst>
    <p:bldLst>
      <p:bldP spid="91142" grpId="0"/>
      <p:bldP spid="91148" grpId="0"/>
      <p:bldP spid="91149" grpId="0"/>
      <p:bldP spid="91150" grpId="0"/>
      <p:bldP spid="91151" grpId="0"/>
      <p:bldP spid="9115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2" name="Rectangle 4"/>
          <p:cNvSpPr>
            <a:spLocks noChangeArrowheads="1"/>
          </p:cNvSpPr>
          <p:nvPr/>
        </p:nvSpPr>
        <p:spPr bwMode="auto">
          <a:xfrm>
            <a:off x="1411288" y="404813"/>
            <a:ext cx="6256337" cy="139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nl-BE" sz="4000" dirty="0">
                <a:solidFill>
                  <a:schemeClr val="bg1"/>
                </a:solidFill>
                <a:latin typeface="Comic Sans MS" pitchFamily="66" charset="0"/>
              </a:rPr>
              <a:t>We vroegen aan</a:t>
            </a:r>
          </a:p>
          <a:p>
            <a:pPr marL="342900" indent="-342900" algn="ctr">
              <a:spcBef>
                <a:spcPct val="20000"/>
              </a:spcBef>
            </a:pPr>
            <a:r>
              <a:rPr lang="nl-BE" sz="4000" dirty="0">
                <a:solidFill>
                  <a:schemeClr val="bg1"/>
                </a:solidFill>
                <a:latin typeface="Comic Sans MS" pitchFamily="66" charset="0"/>
              </a:rPr>
              <a:t>100 </a:t>
            </a:r>
            <a:r>
              <a:rPr lang="nl-BE" sz="4000" dirty="0" smtClean="0">
                <a:solidFill>
                  <a:schemeClr val="bg1"/>
                </a:solidFill>
                <a:latin typeface="Comic Sans MS" pitchFamily="66" charset="0"/>
              </a:rPr>
              <a:t>jongeren</a:t>
            </a:r>
            <a:r>
              <a:rPr lang="nl-BE" sz="4000" dirty="0" smtClean="0">
                <a:solidFill>
                  <a:schemeClr val="bg1"/>
                </a:solidFill>
                <a:latin typeface="Comic Sans MS" pitchFamily="66" charset="0"/>
              </a:rPr>
              <a:t>:</a:t>
            </a:r>
            <a:endParaRPr lang="nl-BE" sz="4000" dirty="0">
              <a:solidFill>
                <a:schemeClr val="bg1"/>
              </a:solidFill>
              <a:latin typeface="Comic Sans MS" pitchFamily="66" charset="0"/>
            </a:endParaRPr>
          </a:p>
          <a:p>
            <a:pPr marL="342900" indent="-342900" algn="ctr">
              <a:spcBef>
                <a:spcPct val="20000"/>
              </a:spcBef>
            </a:pPr>
            <a:endParaRPr lang="nl-NL" sz="3600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68616" name="Text Box 8"/>
          <p:cNvSpPr txBox="1">
            <a:spLocks noChangeArrowheads="1"/>
          </p:cNvSpPr>
          <p:nvPr/>
        </p:nvSpPr>
        <p:spPr bwMode="auto">
          <a:xfrm>
            <a:off x="395288" y="2071678"/>
            <a:ext cx="7129462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2800" dirty="0">
                <a:solidFill>
                  <a:schemeClr val="bg1"/>
                </a:solidFill>
                <a:latin typeface="Comic Sans MS" pitchFamily="66" charset="0"/>
              </a:rPr>
              <a:t>Wat </a:t>
            </a:r>
            <a:r>
              <a:rPr lang="nl-NL" sz="2800" dirty="0" smtClean="0">
                <a:solidFill>
                  <a:schemeClr val="bg1"/>
                </a:solidFill>
                <a:latin typeface="Comic Sans MS" pitchFamily="66" charset="0"/>
              </a:rPr>
              <a:t>is je favoriete bezigheid op het www?</a:t>
            </a:r>
            <a:endParaRPr lang="nl-NL" sz="2800" dirty="0">
              <a:solidFill>
                <a:schemeClr val="bg1"/>
              </a:solidFill>
              <a:latin typeface="Comic Sans MS" pitchFamily="66" charset="0"/>
            </a:endParaRPr>
          </a:p>
        </p:txBody>
      </p:sp>
      <p:pic>
        <p:nvPicPr>
          <p:cNvPr id="68622" name="Picture 14" descr="MCj0298911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5661025"/>
            <a:ext cx="525462" cy="542925"/>
          </a:xfrm>
          <a:prstGeom prst="rect">
            <a:avLst/>
          </a:prstGeom>
          <a:noFill/>
        </p:spPr>
      </p:pic>
      <p:pic>
        <p:nvPicPr>
          <p:cNvPr id="68623" name="Picture 15" descr="MCj0298911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5013325"/>
            <a:ext cx="525462" cy="542925"/>
          </a:xfrm>
          <a:prstGeom prst="rect">
            <a:avLst/>
          </a:prstGeom>
          <a:noFill/>
        </p:spPr>
      </p:pic>
      <p:pic>
        <p:nvPicPr>
          <p:cNvPr id="68624" name="Picture 16" descr="MCj0298911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4365625"/>
            <a:ext cx="525462" cy="542925"/>
          </a:xfrm>
          <a:prstGeom prst="rect">
            <a:avLst/>
          </a:prstGeom>
          <a:noFill/>
        </p:spPr>
      </p:pic>
      <p:pic>
        <p:nvPicPr>
          <p:cNvPr id="68625" name="Picture 17" descr="MCj0298911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3644900"/>
            <a:ext cx="525462" cy="542925"/>
          </a:xfrm>
          <a:prstGeom prst="rect">
            <a:avLst/>
          </a:prstGeom>
          <a:noFill/>
        </p:spPr>
      </p:pic>
      <p:pic>
        <p:nvPicPr>
          <p:cNvPr id="68626" name="Picture 18" descr="MCj0298911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2997200"/>
            <a:ext cx="525462" cy="542925"/>
          </a:xfrm>
          <a:prstGeom prst="rect">
            <a:avLst/>
          </a:prstGeom>
          <a:noFill/>
        </p:spPr>
      </p:pic>
      <p:sp>
        <p:nvSpPr>
          <p:cNvPr id="68627" name="Text Box 19"/>
          <p:cNvSpPr txBox="1">
            <a:spLocks noChangeArrowheads="1"/>
          </p:cNvSpPr>
          <p:nvPr/>
        </p:nvSpPr>
        <p:spPr bwMode="auto">
          <a:xfrm>
            <a:off x="1116013" y="3068638"/>
            <a:ext cx="201771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nl-NL" dirty="0" err="1" smtClean="0"/>
              <a:t>Facebook</a:t>
            </a:r>
            <a:endParaRPr lang="nl-NL" dirty="0"/>
          </a:p>
        </p:txBody>
      </p:sp>
      <p:sp>
        <p:nvSpPr>
          <p:cNvPr id="68628" name="Text Box 20"/>
          <p:cNvSpPr txBox="1">
            <a:spLocks noChangeArrowheads="1"/>
          </p:cNvSpPr>
          <p:nvPr/>
        </p:nvSpPr>
        <p:spPr bwMode="auto">
          <a:xfrm>
            <a:off x="1116013" y="3789363"/>
            <a:ext cx="201771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nl-NL" dirty="0" smtClean="0"/>
              <a:t>MSN</a:t>
            </a:r>
            <a:endParaRPr lang="nl-NL" dirty="0"/>
          </a:p>
        </p:txBody>
      </p:sp>
      <p:sp>
        <p:nvSpPr>
          <p:cNvPr id="68629" name="Text Box 21"/>
          <p:cNvSpPr txBox="1">
            <a:spLocks noChangeArrowheads="1"/>
          </p:cNvSpPr>
          <p:nvPr/>
        </p:nvSpPr>
        <p:spPr bwMode="auto">
          <a:xfrm>
            <a:off x="1116013" y="4508500"/>
            <a:ext cx="201771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nl-NL" dirty="0" smtClean="0"/>
              <a:t>Surfen</a:t>
            </a:r>
            <a:endParaRPr lang="nl-NL" dirty="0"/>
          </a:p>
        </p:txBody>
      </p:sp>
      <p:sp>
        <p:nvSpPr>
          <p:cNvPr id="68630" name="Text Box 22"/>
          <p:cNvSpPr txBox="1">
            <a:spLocks noChangeArrowheads="1"/>
          </p:cNvSpPr>
          <p:nvPr/>
        </p:nvSpPr>
        <p:spPr bwMode="auto">
          <a:xfrm>
            <a:off x="1114425" y="5157788"/>
            <a:ext cx="260031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nl-NL" dirty="0" smtClean="0"/>
              <a:t>Films downloaden</a:t>
            </a:r>
            <a:endParaRPr lang="nl-NL" dirty="0"/>
          </a:p>
        </p:txBody>
      </p:sp>
      <p:sp>
        <p:nvSpPr>
          <p:cNvPr id="68631" name="Text Box 23"/>
          <p:cNvSpPr txBox="1">
            <a:spLocks noChangeArrowheads="1"/>
          </p:cNvSpPr>
          <p:nvPr/>
        </p:nvSpPr>
        <p:spPr bwMode="auto">
          <a:xfrm>
            <a:off x="1116013" y="5799138"/>
            <a:ext cx="201771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nl-NL" dirty="0" smtClean="0"/>
              <a:t>Nieuws lezen</a:t>
            </a:r>
            <a:endParaRPr lang="nl-NL" dirty="0"/>
          </a:p>
        </p:txBody>
      </p:sp>
      <p:pic>
        <p:nvPicPr>
          <p:cNvPr id="17" name="Picture 16" descr="C:\Program Files\Microsoft Office\MEDIA\CAGCAT10\j0149481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472" y="214290"/>
            <a:ext cx="1785950" cy="1814857"/>
          </a:xfrm>
          <a:prstGeom prst="rect">
            <a:avLst/>
          </a:prstGeom>
          <a:noFill/>
        </p:spPr>
      </p:pic>
      <p:pic>
        <p:nvPicPr>
          <p:cNvPr id="1027" name="Picture 3" descr="C:\Documents and Settings\Pieter Dejaeger\Local Settings\Temporary Internet Files\Content.IE5\9POU4GKI\MCj0432619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929586" y="2428868"/>
            <a:ext cx="928800" cy="928800"/>
          </a:xfrm>
          <a:prstGeom prst="rect">
            <a:avLst/>
          </a:prstGeom>
          <a:noFill/>
        </p:spPr>
      </p:pic>
      <p:pic>
        <p:nvPicPr>
          <p:cNvPr id="1028" name="Picture 4" descr="C:\Documents and Settings\Pieter Dejaeger\Local Settings\Temporary Internet Files\Content.IE5\8P769CAI\MCj04315500000[1]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929586" y="571480"/>
            <a:ext cx="928694" cy="928694"/>
          </a:xfrm>
          <a:prstGeom prst="rect">
            <a:avLst/>
          </a:prstGeom>
          <a:noFill/>
        </p:spPr>
      </p:pic>
      <p:pic>
        <p:nvPicPr>
          <p:cNvPr id="18" name="Picture 4" descr="C:\Documents and Settings\Pieter Dejaeger\Local Settings\Temporary Internet Files\Content.IE5\8P769CAI\MCj04315500000[1]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929586" y="1500174"/>
            <a:ext cx="928694" cy="92869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86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86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40" restart="whenNotActive" fill="hold" evtFilter="cancelBubble" nodeType="interactiveSeq">
                <p:stCondLst>
                  <p:cond evt="onClick" delay="0">
                    <p:tgtEl>
                      <p:spTgt spid="686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" fill="hold">
                      <p:stCondLst>
                        <p:cond delay="0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686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686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686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686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8626"/>
                  </p:tgtEl>
                </p:cond>
              </p:nextCondLst>
            </p:seq>
            <p:seq concurrent="1" nextAc="seek">
              <p:cTn id="49" restart="whenNotActive" fill="hold" evtFilter="cancelBubble" nodeType="interactiveSeq">
                <p:stCondLst>
                  <p:cond evt="onClick" delay="0">
                    <p:tgtEl>
                      <p:spTgt spid="686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" fill="hold">
                      <p:stCondLst>
                        <p:cond delay="0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5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686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686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686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686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8625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686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5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686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686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686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686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8624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686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5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686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686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686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686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8623"/>
                  </p:tgtEl>
                </p:cond>
              </p:nextCondLst>
            </p:seq>
            <p:seq concurrent="1" nextAc="seek">
              <p:cTn id="76" restart="whenNotActive" fill="hold" evtFilter="cancelBubble" nodeType="interactiveSeq">
                <p:stCondLst>
                  <p:cond evt="onClick" delay="0">
                    <p:tgtEl>
                      <p:spTgt spid="686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7" fill="hold">
                      <p:stCondLst>
                        <p:cond delay="0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5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686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686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686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686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8622"/>
                  </p:tgtEl>
                </p:cond>
              </p:nextCondLst>
            </p:seq>
          </p:childTnLst>
        </p:cTn>
      </p:par>
    </p:tnLst>
    <p:bldLst>
      <p:bldP spid="68616" grpId="0"/>
      <p:bldP spid="68627" grpId="0"/>
      <p:bldP spid="68628" grpId="1"/>
      <p:bldP spid="68629" grpId="1"/>
      <p:bldP spid="68630" grpId="1"/>
      <p:bldP spid="68631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2" name="Rectangle 4"/>
          <p:cNvSpPr>
            <a:spLocks noChangeArrowheads="1"/>
          </p:cNvSpPr>
          <p:nvPr/>
        </p:nvSpPr>
        <p:spPr bwMode="auto">
          <a:xfrm>
            <a:off x="1411288" y="404813"/>
            <a:ext cx="6256337" cy="139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nl-BE" sz="4000" dirty="0">
                <a:solidFill>
                  <a:schemeClr val="bg1"/>
                </a:solidFill>
                <a:latin typeface="Comic Sans MS" pitchFamily="66" charset="0"/>
              </a:rPr>
              <a:t>We vroegen aan</a:t>
            </a:r>
          </a:p>
          <a:p>
            <a:pPr marL="342900" indent="-342900" algn="ctr">
              <a:spcBef>
                <a:spcPct val="20000"/>
              </a:spcBef>
            </a:pPr>
            <a:r>
              <a:rPr lang="nl-BE" sz="4000" dirty="0">
                <a:solidFill>
                  <a:schemeClr val="bg1"/>
                </a:solidFill>
                <a:latin typeface="Comic Sans MS" pitchFamily="66" charset="0"/>
              </a:rPr>
              <a:t>100 </a:t>
            </a:r>
            <a:r>
              <a:rPr lang="nl-BE" sz="4000" dirty="0" smtClean="0">
                <a:solidFill>
                  <a:schemeClr val="bg1"/>
                </a:solidFill>
                <a:latin typeface="Comic Sans MS" pitchFamily="66" charset="0"/>
              </a:rPr>
              <a:t>jongeren</a:t>
            </a:r>
            <a:r>
              <a:rPr lang="nl-BE" sz="4000" dirty="0" smtClean="0">
                <a:solidFill>
                  <a:schemeClr val="bg1"/>
                </a:solidFill>
                <a:latin typeface="Comic Sans MS" pitchFamily="66" charset="0"/>
              </a:rPr>
              <a:t>:</a:t>
            </a:r>
            <a:endParaRPr lang="nl-BE" sz="4000" dirty="0">
              <a:solidFill>
                <a:schemeClr val="bg1"/>
              </a:solidFill>
              <a:latin typeface="Comic Sans MS" pitchFamily="66" charset="0"/>
            </a:endParaRPr>
          </a:p>
          <a:p>
            <a:pPr marL="342900" indent="-342900" algn="ctr">
              <a:spcBef>
                <a:spcPct val="20000"/>
              </a:spcBef>
            </a:pPr>
            <a:endParaRPr lang="nl-NL" sz="3600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68616" name="Text Box 8"/>
          <p:cNvSpPr txBox="1">
            <a:spLocks noChangeArrowheads="1"/>
          </p:cNvSpPr>
          <p:nvPr/>
        </p:nvSpPr>
        <p:spPr bwMode="auto">
          <a:xfrm>
            <a:off x="395288" y="2191400"/>
            <a:ext cx="712946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2800" dirty="0" smtClean="0">
                <a:solidFill>
                  <a:schemeClr val="bg1"/>
                </a:solidFill>
                <a:latin typeface="Comic Sans MS" pitchFamily="66" charset="0"/>
              </a:rPr>
              <a:t>Waar praten jongeren het meest over?</a:t>
            </a:r>
            <a:endParaRPr lang="nl-NL" sz="2800" dirty="0">
              <a:solidFill>
                <a:schemeClr val="bg1"/>
              </a:solidFill>
              <a:latin typeface="Comic Sans MS" pitchFamily="66" charset="0"/>
            </a:endParaRPr>
          </a:p>
        </p:txBody>
      </p:sp>
      <p:pic>
        <p:nvPicPr>
          <p:cNvPr id="68622" name="Picture 14" descr="MCj0298911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5661025"/>
            <a:ext cx="525462" cy="542925"/>
          </a:xfrm>
          <a:prstGeom prst="rect">
            <a:avLst/>
          </a:prstGeom>
          <a:noFill/>
        </p:spPr>
      </p:pic>
      <p:pic>
        <p:nvPicPr>
          <p:cNvPr id="68623" name="Picture 15" descr="MCj0298911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5013325"/>
            <a:ext cx="525462" cy="542925"/>
          </a:xfrm>
          <a:prstGeom prst="rect">
            <a:avLst/>
          </a:prstGeom>
          <a:noFill/>
        </p:spPr>
      </p:pic>
      <p:pic>
        <p:nvPicPr>
          <p:cNvPr id="68624" name="Picture 16" descr="MCj0298911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4365625"/>
            <a:ext cx="525462" cy="542925"/>
          </a:xfrm>
          <a:prstGeom prst="rect">
            <a:avLst/>
          </a:prstGeom>
          <a:noFill/>
        </p:spPr>
      </p:pic>
      <p:pic>
        <p:nvPicPr>
          <p:cNvPr id="68625" name="Picture 17" descr="MCj0298911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3644900"/>
            <a:ext cx="525462" cy="542925"/>
          </a:xfrm>
          <a:prstGeom prst="rect">
            <a:avLst/>
          </a:prstGeom>
          <a:noFill/>
        </p:spPr>
      </p:pic>
      <p:pic>
        <p:nvPicPr>
          <p:cNvPr id="68626" name="Picture 18" descr="MCj0298911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2997200"/>
            <a:ext cx="525462" cy="542925"/>
          </a:xfrm>
          <a:prstGeom prst="rect">
            <a:avLst/>
          </a:prstGeom>
          <a:noFill/>
        </p:spPr>
      </p:pic>
      <p:sp>
        <p:nvSpPr>
          <p:cNvPr id="68627" name="Text Box 19"/>
          <p:cNvSpPr txBox="1">
            <a:spLocks noChangeArrowheads="1"/>
          </p:cNvSpPr>
          <p:nvPr/>
        </p:nvSpPr>
        <p:spPr bwMode="auto">
          <a:xfrm>
            <a:off x="1116013" y="3068638"/>
            <a:ext cx="201771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nl-NL" dirty="0" smtClean="0"/>
              <a:t>Seks</a:t>
            </a:r>
            <a:endParaRPr lang="nl-NL" dirty="0"/>
          </a:p>
        </p:txBody>
      </p:sp>
      <p:sp>
        <p:nvSpPr>
          <p:cNvPr id="68628" name="Text Box 20"/>
          <p:cNvSpPr txBox="1">
            <a:spLocks noChangeArrowheads="1"/>
          </p:cNvSpPr>
          <p:nvPr/>
        </p:nvSpPr>
        <p:spPr bwMode="auto">
          <a:xfrm>
            <a:off x="1116013" y="3789363"/>
            <a:ext cx="201771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nl-NL" dirty="0" smtClean="0"/>
              <a:t>Relaties</a:t>
            </a:r>
            <a:endParaRPr lang="nl-NL" dirty="0"/>
          </a:p>
        </p:txBody>
      </p:sp>
      <p:sp>
        <p:nvSpPr>
          <p:cNvPr id="68629" name="Text Box 21"/>
          <p:cNvSpPr txBox="1">
            <a:spLocks noChangeArrowheads="1"/>
          </p:cNvSpPr>
          <p:nvPr/>
        </p:nvSpPr>
        <p:spPr bwMode="auto">
          <a:xfrm>
            <a:off x="1116013" y="4508500"/>
            <a:ext cx="201771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nl-NL" dirty="0" smtClean="0"/>
              <a:t>Hobby’s</a:t>
            </a:r>
            <a:endParaRPr lang="nl-NL" dirty="0"/>
          </a:p>
        </p:txBody>
      </p:sp>
      <p:sp>
        <p:nvSpPr>
          <p:cNvPr id="68630" name="Text Box 22"/>
          <p:cNvSpPr txBox="1">
            <a:spLocks noChangeArrowheads="1"/>
          </p:cNvSpPr>
          <p:nvPr/>
        </p:nvSpPr>
        <p:spPr bwMode="auto">
          <a:xfrm>
            <a:off x="1114425" y="5157788"/>
            <a:ext cx="331469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nl-NL" dirty="0" smtClean="0"/>
              <a:t>Computers/spelletjes/internet</a:t>
            </a:r>
            <a:endParaRPr lang="nl-NL" dirty="0"/>
          </a:p>
        </p:txBody>
      </p:sp>
      <p:sp>
        <p:nvSpPr>
          <p:cNvPr id="68631" name="Text Box 23"/>
          <p:cNvSpPr txBox="1">
            <a:spLocks noChangeArrowheads="1"/>
          </p:cNvSpPr>
          <p:nvPr/>
        </p:nvSpPr>
        <p:spPr bwMode="auto">
          <a:xfrm>
            <a:off x="1116013" y="5799138"/>
            <a:ext cx="201771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nl-NL" dirty="0" smtClean="0"/>
              <a:t>School</a:t>
            </a:r>
            <a:endParaRPr lang="nl-NL" dirty="0"/>
          </a:p>
        </p:txBody>
      </p:sp>
      <p:pic>
        <p:nvPicPr>
          <p:cNvPr id="17" name="Picture 16" descr="C:\Program Files\Microsoft Office\MEDIA\CAGCAT10\j0149481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472" y="214290"/>
            <a:ext cx="1785950" cy="1814857"/>
          </a:xfrm>
          <a:prstGeom prst="rect">
            <a:avLst/>
          </a:prstGeom>
          <a:noFill/>
        </p:spPr>
      </p:pic>
      <p:pic>
        <p:nvPicPr>
          <p:cNvPr id="1027" name="Picture 3" descr="C:\Documents and Settings\Pieter Dejaeger\Local Settings\Temporary Internet Files\Content.IE5\9POU4GKI\MCj0432619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929586" y="2428868"/>
            <a:ext cx="928800" cy="928800"/>
          </a:xfrm>
          <a:prstGeom prst="rect">
            <a:avLst/>
          </a:prstGeom>
          <a:noFill/>
        </p:spPr>
      </p:pic>
      <p:pic>
        <p:nvPicPr>
          <p:cNvPr id="1028" name="Picture 4" descr="C:\Documents and Settings\Pieter Dejaeger\Local Settings\Temporary Internet Files\Content.IE5\8P769CAI\MCj04315500000[1]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929586" y="571480"/>
            <a:ext cx="928694" cy="928694"/>
          </a:xfrm>
          <a:prstGeom prst="rect">
            <a:avLst/>
          </a:prstGeom>
          <a:noFill/>
        </p:spPr>
      </p:pic>
      <p:pic>
        <p:nvPicPr>
          <p:cNvPr id="18" name="Picture 4" descr="C:\Documents and Settings\Pieter Dejaeger\Local Settings\Temporary Internet Files\Content.IE5\8P769CAI\MCj04315500000[1]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929586" y="1500174"/>
            <a:ext cx="928694" cy="92869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86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86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40" restart="whenNotActive" fill="hold" evtFilter="cancelBubble" nodeType="interactiveSeq">
                <p:stCondLst>
                  <p:cond evt="onClick" delay="0">
                    <p:tgtEl>
                      <p:spTgt spid="686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" fill="hold">
                      <p:stCondLst>
                        <p:cond delay="0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686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686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686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686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8626"/>
                  </p:tgtEl>
                </p:cond>
              </p:nextCondLst>
            </p:seq>
            <p:seq concurrent="1" nextAc="seek">
              <p:cTn id="49" restart="whenNotActive" fill="hold" evtFilter="cancelBubble" nodeType="interactiveSeq">
                <p:stCondLst>
                  <p:cond evt="onClick" delay="0">
                    <p:tgtEl>
                      <p:spTgt spid="686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" fill="hold">
                      <p:stCondLst>
                        <p:cond delay="0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686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686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686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686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8625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686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686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686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686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686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8624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686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686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686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686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686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8623"/>
                  </p:tgtEl>
                </p:cond>
              </p:nextCondLst>
            </p:seq>
            <p:seq concurrent="1" nextAc="seek">
              <p:cTn id="76" restart="whenNotActive" fill="hold" evtFilter="cancelBubble" nodeType="interactiveSeq">
                <p:stCondLst>
                  <p:cond evt="onClick" delay="0">
                    <p:tgtEl>
                      <p:spTgt spid="686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7" fill="hold">
                      <p:stCondLst>
                        <p:cond delay="0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686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686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686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686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8622"/>
                  </p:tgtEl>
                </p:cond>
              </p:nextCondLst>
            </p:seq>
          </p:childTnLst>
        </p:cTn>
      </p:par>
    </p:tnLst>
    <p:bldLst>
      <p:bldP spid="68616" grpId="0"/>
      <p:bldP spid="68627" grpId="0"/>
      <p:bldP spid="68628" grpId="0"/>
      <p:bldP spid="68629" grpId="0"/>
      <p:bldP spid="68630" grpId="0"/>
      <p:bldP spid="6863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2" name="Rectangle 4"/>
          <p:cNvSpPr>
            <a:spLocks noChangeArrowheads="1"/>
          </p:cNvSpPr>
          <p:nvPr/>
        </p:nvSpPr>
        <p:spPr bwMode="auto">
          <a:xfrm>
            <a:off x="1411288" y="404813"/>
            <a:ext cx="6256337" cy="139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nl-BE" sz="4000" dirty="0">
                <a:solidFill>
                  <a:schemeClr val="bg1"/>
                </a:solidFill>
                <a:latin typeface="Comic Sans MS" pitchFamily="66" charset="0"/>
              </a:rPr>
              <a:t>We vroegen aan</a:t>
            </a:r>
          </a:p>
          <a:p>
            <a:pPr marL="342900" indent="-342900" algn="ctr">
              <a:spcBef>
                <a:spcPct val="20000"/>
              </a:spcBef>
            </a:pPr>
            <a:r>
              <a:rPr lang="nl-BE" sz="4000" dirty="0">
                <a:solidFill>
                  <a:schemeClr val="bg1"/>
                </a:solidFill>
                <a:latin typeface="Comic Sans MS" pitchFamily="66" charset="0"/>
              </a:rPr>
              <a:t>100 </a:t>
            </a:r>
            <a:r>
              <a:rPr lang="nl-BE" sz="4000" dirty="0" smtClean="0">
                <a:solidFill>
                  <a:schemeClr val="bg1"/>
                </a:solidFill>
                <a:latin typeface="Comic Sans MS" pitchFamily="66" charset="0"/>
              </a:rPr>
              <a:t>jongeren</a:t>
            </a:r>
            <a:r>
              <a:rPr lang="nl-BE" sz="4000" dirty="0" smtClean="0">
                <a:solidFill>
                  <a:schemeClr val="bg1"/>
                </a:solidFill>
                <a:latin typeface="Comic Sans MS" pitchFamily="66" charset="0"/>
              </a:rPr>
              <a:t>:</a:t>
            </a:r>
            <a:endParaRPr lang="nl-BE" sz="4000" dirty="0">
              <a:solidFill>
                <a:schemeClr val="bg1"/>
              </a:solidFill>
              <a:latin typeface="Comic Sans MS" pitchFamily="66" charset="0"/>
            </a:endParaRPr>
          </a:p>
          <a:p>
            <a:pPr marL="342900" indent="-342900" algn="ctr">
              <a:spcBef>
                <a:spcPct val="20000"/>
              </a:spcBef>
            </a:pPr>
            <a:endParaRPr lang="nl-NL" sz="3600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68616" name="Text Box 8"/>
          <p:cNvSpPr txBox="1">
            <a:spLocks noChangeArrowheads="1"/>
          </p:cNvSpPr>
          <p:nvPr/>
        </p:nvSpPr>
        <p:spPr bwMode="auto">
          <a:xfrm>
            <a:off x="395288" y="2191400"/>
            <a:ext cx="712946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2800" dirty="0" smtClean="0">
                <a:solidFill>
                  <a:schemeClr val="bg1"/>
                </a:solidFill>
                <a:latin typeface="Comic Sans MS" pitchFamily="66" charset="0"/>
              </a:rPr>
              <a:t>Waar praten ouders het meest over?</a:t>
            </a:r>
            <a:endParaRPr lang="nl-NL" sz="2800" dirty="0">
              <a:solidFill>
                <a:schemeClr val="bg1"/>
              </a:solidFill>
              <a:latin typeface="Comic Sans MS" pitchFamily="66" charset="0"/>
            </a:endParaRPr>
          </a:p>
        </p:txBody>
      </p:sp>
      <p:pic>
        <p:nvPicPr>
          <p:cNvPr id="68622" name="Picture 14" descr="MCj0298911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5661025"/>
            <a:ext cx="525462" cy="542925"/>
          </a:xfrm>
          <a:prstGeom prst="rect">
            <a:avLst/>
          </a:prstGeom>
          <a:noFill/>
        </p:spPr>
      </p:pic>
      <p:pic>
        <p:nvPicPr>
          <p:cNvPr id="68623" name="Picture 15" descr="MCj0298911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5013325"/>
            <a:ext cx="525462" cy="542925"/>
          </a:xfrm>
          <a:prstGeom prst="rect">
            <a:avLst/>
          </a:prstGeom>
          <a:noFill/>
        </p:spPr>
      </p:pic>
      <p:pic>
        <p:nvPicPr>
          <p:cNvPr id="68624" name="Picture 16" descr="MCj0298911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4365625"/>
            <a:ext cx="525462" cy="542925"/>
          </a:xfrm>
          <a:prstGeom prst="rect">
            <a:avLst/>
          </a:prstGeom>
          <a:noFill/>
        </p:spPr>
      </p:pic>
      <p:pic>
        <p:nvPicPr>
          <p:cNvPr id="68625" name="Picture 17" descr="MCj0298911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3644900"/>
            <a:ext cx="525462" cy="542925"/>
          </a:xfrm>
          <a:prstGeom prst="rect">
            <a:avLst/>
          </a:prstGeom>
          <a:noFill/>
        </p:spPr>
      </p:pic>
      <p:pic>
        <p:nvPicPr>
          <p:cNvPr id="68626" name="Picture 18" descr="MCj0298911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2997200"/>
            <a:ext cx="525462" cy="542925"/>
          </a:xfrm>
          <a:prstGeom prst="rect">
            <a:avLst/>
          </a:prstGeom>
          <a:noFill/>
        </p:spPr>
      </p:pic>
      <p:sp>
        <p:nvSpPr>
          <p:cNvPr id="68627" name="Text Box 19"/>
          <p:cNvSpPr txBox="1">
            <a:spLocks noChangeArrowheads="1"/>
          </p:cNvSpPr>
          <p:nvPr/>
        </p:nvSpPr>
        <p:spPr bwMode="auto">
          <a:xfrm>
            <a:off x="1116013" y="3068638"/>
            <a:ext cx="201771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nl-NL" dirty="0" smtClean="0"/>
              <a:t>Kinderen</a:t>
            </a:r>
            <a:endParaRPr lang="nl-NL" dirty="0"/>
          </a:p>
        </p:txBody>
      </p:sp>
      <p:sp>
        <p:nvSpPr>
          <p:cNvPr id="68628" name="Text Box 20"/>
          <p:cNvSpPr txBox="1">
            <a:spLocks noChangeArrowheads="1"/>
          </p:cNvSpPr>
          <p:nvPr/>
        </p:nvSpPr>
        <p:spPr bwMode="auto">
          <a:xfrm>
            <a:off x="1116013" y="3789363"/>
            <a:ext cx="201771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nl-NL" dirty="0" smtClean="0"/>
              <a:t>Hun huis</a:t>
            </a:r>
            <a:endParaRPr lang="nl-NL" dirty="0"/>
          </a:p>
        </p:txBody>
      </p:sp>
      <p:sp>
        <p:nvSpPr>
          <p:cNvPr id="68629" name="Text Box 21"/>
          <p:cNvSpPr txBox="1">
            <a:spLocks noChangeArrowheads="1"/>
          </p:cNvSpPr>
          <p:nvPr/>
        </p:nvSpPr>
        <p:spPr bwMode="auto">
          <a:xfrm>
            <a:off x="1116013" y="4508500"/>
            <a:ext cx="201771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nl-NL" dirty="0" smtClean="0"/>
              <a:t>Tv-programma’s</a:t>
            </a:r>
            <a:endParaRPr lang="nl-NL" dirty="0"/>
          </a:p>
        </p:txBody>
      </p:sp>
      <p:sp>
        <p:nvSpPr>
          <p:cNvPr id="68630" name="Text Box 22"/>
          <p:cNvSpPr txBox="1">
            <a:spLocks noChangeArrowheads="1"/>
          </p:cNvSpPr>
          <p:nvPr/>
        </p:nvSpPr>
        <p:spPr bwMode="auto">
          <a:xfrm>
            <a:off x="1114425" y="5157788"/>
            <a:ext cx="331469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nl-NL" dirty="0" smtClean="0"/>
              <a:t>Reizen</a:t>
            </a:r>
            <a:endParaRPr lang="nl-NL" dirty="0"/>
          </a:p>
        </p:txBody>
      </p:sp>
      <p:sp>
        <p:nvSpPr>
          <p:cNvPr id="68631" name="Text Box 23"/>
          <p:cNvSpPr txBox="1">
            <a:spLocks noChangeArrowheads="1"/>
          </p:cNvSpPr>
          <p:nvPr/>
        </p:nvSpPr>
        <p:spPr bwMode="auto">
          <a:xfrm>
            <a:off x="1116013" y="5799138"/>
            <a:ext cx="201771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nl-NL" smtClean="0"/>
              <a:t>Andere mensen</a:t>
            </a:r>
            <a:endParaRPr lang="nl-NL" dirty="0"/>
          </a:p>
        </p:txBody>
      </p:sp>
      <p:pic>
        <p:nvPicPr>
          <p:cNvPr id="17" name="Picture 16" descr="C:\Program Files\Microsoft Office\MEDIA\CAGCAT10\j0149481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472" y="214290"/>
            <a:ext cx="1785950" cy="1814857"/>
          </a:xfrm>
          <a:prstGeom prst="rect">
            <a:avLst/>
          </a:prstGeom>
          <a:noFill/>
        </p:spPr>
      </p:pic>
      <p:pic>
        <p:nvPicPr>
          <p:cNvPr id="1027" name="Picture 3" descr="C:\Documents and Settings\Pieter Dejaeger\Local Settings\Temporary Internet Files\Content.IE5\9POU4GKI\MCj0432619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929586" y="2428868"/>
            <a:ext cx="928800" cy="928800"/>
          </a:xfrm>
          <a:prstGeom prst="rect">
            <a:avLst/>
          </a:prstGeom>
          <a:noFill/>
        </p:spPr>
      </p:pic>
      <p:pic>
        <p:nvPicPr>
          <p:cNvPr id="1028" name="Picture 4" descr="C:\Documents and Settings\Pieter Dejaeger\Local Settings\Temporary Internet Files\Content.IE5\8P769CAI\MCj04315500000[1]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929586" y="571480"/>
            <a:ext cx="928694" cy="928694"/>
          </a:xfrm>
          <a:prstGeom prst="rect">
            <a:avLst/>
          </a:prstGeom>
          <a:noFill/>
        </p:spPr>
      </p:pic>
      <p:pic>
        <p:nvPicPr>
          <p:cNvPr id="18" name="Picture 4" descr="C:\Documents and Settings\Pieter Dejaeger\Local Settings\Temporary Internet Files\Content.IE5\8P769CAI\MCj04315500000[1]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929586" y="1500174"/>
            <a:ext cx="928694" cy="92869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86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86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40" restart="whenNotActive" fill="hold" evtFilter="cancelBubble" nodeType="interactiveSeq">
                <p:stCondLst>
                  <p:cond evt="onClick" delay="0">
                    <p:tgtEl>
                      <p:spTgt spid="686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" fill="hold">
                      <p:stCondLst>
                        <p:cond delay="0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686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686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686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686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8626"/>
                  </p:tgtEl>
                </p:cond>
              </p:nextCondLst>
            </p:seq>
            <p:seq concurrent="1" nextAc="seek">
              <p:cTn id="49" restart="whenNotActive" fill="hold" evtFilter="cancelBubble" nodeType="interactiveSeq">
                <p:stCondLst>
                  <p:cond evt="onClick" delay="0">
                    <p:tgtEl>
                      <p:spTgt spid="686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" fill="hold">
                      <p:stCondLst>
                        <p:cond delay="0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686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686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686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686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8625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686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686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686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686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686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8624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686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686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686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686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686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8623"/>
                  </p:tgtEl>
                </p:cond>
              </p:nextCondLst>
            </p:seq>
            <p:seq concurrent="1" nextAc="seek">
              <p:cTn id="76" restart="whenNotActive" fill="hold" evtFilter="cancelBubble" nodeType="interactiveSeq">
                <p:stCondLst>
                  <p:cond evt="onClick" delay="0">
                    <p:tgtEl>
                      <p:spTgt spid="686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7" fill="hold">
                      <p:stCondLst>
                        <p:cond delay="0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686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686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686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686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8622"/>
                  </p:tgtEl>
                </p:cond>
              </p:nextCondLst>
            </p:seq>
          </p:childTnLst>
        </p:cTn>
      </p:par>
    </p:tnLst>
    <p:bldLst>
      <p:bldP spid="68616" grpId="0"/>
      <p:bldP spid="68627" grpId="0"/>
      <p:bldP spid="68628" grpId="0"/>
      <p:bldP spid="68629" grpId="0"/>
      <p:bldP spid="68630" grpId="0"/>
      <p:bldP spid="6863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2" name="Rectangle 4"/>
          <p:cNvSpPr>
            <a:spLocks noChangeArrowheads="1"/>
          </p:cNvSpPr>
          <p:nvPr/>
        </p:nvSpPr>
        <p:spPr bwMode="auto">
          <a:xfrm>
            <a:off x="1411288" y="404813"/>
            <a:ext cx="6256337" cy="139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nl-BE" sz="4000" dirty="0">
                <a:solidFill>
                  <a:schemeClr val="bg1"/>
                </a:solidFill>
                <a:latin typeface="Comic Sans MS" pitchFamily="66" charset="0"/>
              </a:rPr>
              <a:t>We vroegen aan</a:t>
            </a:r>
          </a:p>
          <a:p>
            <a:pPr marL="342900" indent="-342900" algn="ctr">
              <a:spcBef>
                <a:spcPct val="20000"/>
              </a:spcBef>
            </a:pPr>
            <a:r>
              <a:rPr lang="nl-BE" sz="4000" dirty="0">
                <a:solidFill>
                  <a:schemeClr val="bg1"/>
                </a:solidFill>
                <a:latin typeface="Comic Sans MS" pitchFamily="66" charset="0"/>
              </a:rPr>
              <a:t>100 </a:t>
            </a:r>
            <a:r>
              <a:rPr lang="nl-BE" sz="4000" dirty="0" smtClean="0">
                <a:solidFill>
                  <a:schemeClr val="bg1"/>
                </a:solidFill>
                <a:latin typeface="Comic Sans MS" pitchFamily="66" charset="0"/>
              </a:rPr>
              <a:t>jongeren</a:t>
            </a:r>
            <a:r>
              <a:rPr lang="nl-BE" sz="4000" dirty="0" smtClean="0">
                <a:solidFill>
                  <a:schemeClr val="bg1"/>
                </a:solidFill>
                <a:latin typeface="Comic Sans MS" pitchFamily="66" charset="0"/>
              </a:rPr>
              <a:t>:</a:t>
            </a:r>
            <a:endParaRPr lang="nl-BE" sz="4000" dirty="0">
              <a:solidFill>
                <a:schemeClr val="bg1"/>
              </a:solidFill>
              <a:latin typeface="Comic Sans MS" pitchFamily="66" charset="0"/>
            </a:endParaRPr>
          </a:p>
          <a:p>
            <a:pPr marL="342900" indent="-342900" algn="ctr">
              <a:spcBef>
                <a:spcPct val="20000"/>
              </a:spcBef>
            </a:pPr>
            <a:endParaRPr lang="nl-NL" sz="3600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68616" name="Text Box 8"/>
          <p:cNvSpPr txBox="1">
            <a:spLocks noChangeArrowheads="1"/>
          </p:cNvSpPr>
          <p:nvPr/>
        </p:nvSpPr>
        <p:spPr bwMode="auto">
          <a:xfrm>
            <a:off x="395288" y="2000240"/>
            <a:ext cx="7129462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2800" dirty="0" smtClean="0">
                <a:solidFill>
                  <a:schemeClr val="bg1"/>
                </a:solidFill>
                <a:latin typeface="Comic Sans MS" pitchFamily="66" charset="0"/>
              </a:rPr>
              <a:t>Wat is de favoriete bezigheid van bejaarden?</a:t>
            </a:r>
            <a:endParaRPr lang="nl-NL" sz="2800" dirty="0">
              <a:solidFill>
                <a:schemeClr val="bg1"/>
              </a:solidFill>
              <a:latin typeface="Comic Sans MS" pitchFamily="66" charset="0"/>
            </a:endParaRPr>
          </a:p>
        </p:txBody>
      </p:sp>
      <p:pic>
        <p:nvPicPr>
          <p:cNvPr id="68622" name="Picture 14" descr="MCj0298911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5661025"/>
            <a:ext cx="525462" cy="542925"/>
          </a:xfrm>
          <a:prstGeom prst="rect">
            <a:avLst/>
          </a:prstGeom>
          <a:noFill/>
        </p:spPr>
      </p:pic>
      <p:pic>
        <p:nvPicPr>
          <p:cNvPr id="68623" name="Picture 15" descr="MCj0298911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5013325"/>
            <a:ext cx="525462" cy="542925"/>
          </a:xfrm>
          <a:prstGeom prst="rect">
            <a:avLst/>
          </a:prstGeom>
          <a:noFill/>
        </p:spPr>
      </p:pic>
      <p:pic>
        <p:nvPicPr>
          <p:cNvPr id="68624" name="Picture 16" descr="MCj0298911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4365625"/>
            <a:ext cx="525462" cy="542925"/>
          </a:xfrm>
          <a:prstGeom prst="rect">
            <a:avLst/>
          </a:prstGeom>
          <a:noFill/>
        </p:spPr>
      </p:pic>
      <p:pic>
        <p:nvPicPr>
          <p:cNvPr id="68625" name="Picture 17" descr="MCj0298911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3644900"/>
            <a:ext cx="525462" cy="542925"/>
          </a:xfrm>
          <a:prstGeom prst="rect">
            <a:avLst/>
          </a:prstGeom>
          <a:noFill/>
        </p:spPr>
      </p:pic>
      <p:pic>
        <p:nvPicPr>
          <p:cNvPr id="68626" name="Picture 18" descr="MCj0298911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2997200"/>
            <a:ext cx="525462" cy="542925"/>
          </a:xfrm>
          <a:prstGeom prst="rect">
            <a:avLst/>
          </a:prstGeom>
          <a:noFill/>
        </p:spPr>
      </p:pic>
      <p:sp>
        <p:nvSpPr>
          <p:cNvPr id="68627" name="Text Box 19"/>
          <p:cNvSpPr txBox="1">
            <a:spLocks noChangeArrowheads="1"/>
          </p:cNvSpPr>
          <p:nvPr/>
        </p:nvSpPr>
        <p:spPr bwMode="auto">
          <a:xfrm>
            <a:off x="1116013" y="3068638"/>
            <a:ext cx="201771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nl-NL" dirty="0" smtClean="0"/>
              <a:t>Kaarten</a:t>
            </a:r>
            <a:endParaRPr lang="nl-NL" dirty="0"/>
          </a:p>
        </p:txBody>
      </p:sp>
      <p:sp>
        <p:nvSpPr>
          <p:cNvPr id="68628" name="Text Box 20"/>
          <p:cNvSpPr txBox="1">
            <a:spLocks noChangeArrowheads="1"/>
          </p:cNvSpPr>
          <p:nvPr/>
        </p:nvSpPr>
        <p:spPr bwMode="auto">
          <a:xfrm>
            <a:off x="1116013" y="3789363"/>
            <a:ext cx="201771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nl-NL" dirty="0" smtClean="0"/>
              <a:t>Reizen</a:t>
            </a:r>
            <a:endParaRPr lang="nl-NL" dirty="0"/>
          </a:p>
        </p:txBody>
      </p:sp>
      <p:sp>
        <p:nvSpPr>
          <p:cNvPr id="68629" name="Text Box 21"/>
          <p:cNvSpPr txBox="1">
            <a:spLocks noChangeArrowheads="1"/>
          </p:cNvSpPr>
          <p:nvPr/>
        </p:nvSpPr>
        <p:spPr bwMode="auto">
          <a:xfrm>
            <a:off x="1116013" y="4508500"/>
            <a:ext cx="201771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nl-NL" dirty="0" smtClean="0"/>
              <a:t>Rolstoelrace</a:t>
            </a:r>
            <a:endParaRPr lang="nl-NL" dirty="0"/>
          </a:p>
        </p:txBody>
      </p:sp>
      <p:sp>
        <p:nvSpPr>
          <p:cNvPr id="68630" name="Text Box 22"/>
          <p:cNvSpPr txBox="1">
            <a:spLocks noChangeArrowheads="1"/>
          </p:cNvSpPr>
          <p:nvPr/>
        </p:nvSpPr>
        <p:spPr bwMode="auto">
          <a:xfrm>
            <a:off x="1114425" y="5157788"/>
            <a:ext cx="331469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nl-NL" dirty="0" smtClean="0"/>
              <a:t>Slapen</a:t>
            </a:r>
            <a:endParaRPr lang="nl-NL" dirty="0"/>
          </a:p>
        </p:txBody>
      </p:sp>
      <p:sp>
        <p:nvSpPr>
          <p:cNvPr id="68631" name="Text Box 23"/>
          <p:cNvSpPr txBox="1">
            <a:spLocks noChangeArrowheads="1"/>
          </p:cNvSpPr>
          <p:nvPr/>
        </p:nvSpPr>
        <p:spPr bwMode="auto">
          <a:xfrm>
            <a:off x="1116013" y="5799138"/>
            <a:ext cx="201771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nl-NL" dirty="0" err="1" smtClean="0"/>
              <a:t>Tv-Programma’s</a:t>
            </a:r>
            <a:endParaRPr lang="nl-NL" dirty="0"/>
          </a:p>
        </p:txBody>
      </p:sp>
      <p:pic>
        <p:nvPicPr>
          <p:cNvPr id="17" name="Picture 16" descr="C:\Program Files\Microsoft Office\MEDIA\CAGCAT10\j0149481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472" y="214290"/>
            <a:ext cx="1785950" cy="1814857"/>
          </a:xfrm>
          <a:prstGeom prst="rect">
            <a:avLst/>
          </a:prstGeom>
          <a:noFill/>
        </p:spPr>
      </p:pic>
      <p:pic>
        <p:nvPicPr>
          <p:cNvPr id="1027" name="Picture 3" descr="C:\Documents and Settings\Pieter Dejaeger\Local Settings\Temporary Internet Files\Content.IE5\9POU4GKI\MCj0432619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929586" y="2428868"/>
            <a:ext cx="928800" cy="928800"/>
          </a:xfrm>
          <a:prstGeom prst="rect">
            <a:avLst/>
          </a:prstGeom>
          <a:noFill/>
        </p:spPr>
      </p:pic>
      <p:pic>
        <p:nvPicPr>
          <p:cNvPr id="1028" name="Picture 4" descr="C:\Documents and Settings\Pieter Dejaeger\Local Settings\Temporary Internet Files\Content.IE5\8P769CAI\MCj04315500000[1]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929586" y="571480"/>
            <a:ext cx="928694" cy="928694"/>
          </a:xfrm>
          <a:prstGeom prst="rect">
            <a:avLst/>
          </a:prstGeom>
          <a:noFill/>
        </p:spPr>
      </p:pic>
      <p:pic>
        <p:nvPicPr>
          <p:cNvPr id="18" name="Picture 4" descr="C:\Documents and Settings\Pieter Dejaeger\Local Settings\Temporary Internet Files\Content.IE5\8P769CAI\MCj04315500000[1]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929586" y="1500174"/>
            <a:ext cx="928694" cy="92869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86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86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40" restart="whenNotActive" fill="hold" evtFilter="cancelBubble" nodeType="interactiveSeq">
                <p:stCondLst>
                  <p:cond evt="onClick" delay="0">
                    <p:tgtEl>
                      <p:spTgt spid="686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" fill="hold">
                      <p:stCondLst>
                        <p:cond delay="0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686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686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686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686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8626"/>
                  </p:tgtEl>
                </p:cond>
              </p:nextCondLst>
            </p:seq>
            <p:seq concurrent="1" nextAc="seek">
              <p:cTn id="49" restart="whenNotActive" fill="hold" evtFilter="cancelBubble" nodeType="interactiveSeq">
                <p:stCondLst>
                  <p:cond evt="onClick" delay="0">
                    <p:tgtEl>
                      <p:spTgt spid="686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" fill="hold">
                      <p:stCondLst>
                        <p:cond delay="0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686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686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686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686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8625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686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686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686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686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686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8624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686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686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686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686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686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8623"/>
                  </p:tgtEl>
                </p:cond>
              </p:nextCondLst>
            </p:seq>
            <p:seq concurrent="1" nextAc="seek">
              <p:cTn id="76" restart="whenNotActive" fill="hold" evtFilter="cancelBubble" nodeType="interactiveSeq">
                <p:stCondLst>
                  <p:cond evt="onClick" delay="0">
                    <p:tgtEl>
                      <p:spTgt spid="686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7" fill="hold">
                      <p:stCondLst>
                        <p:cond delay="0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686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686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686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686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8622"/>
                  </p:tgtEl>
                </p:cond>
              </p:nextCondLst>
            </p:seq>
          </p:childTnLst>
        </p:cTn>
      </p:par>
    </p:tnLst>
    <p:bldLst>
      <p:bldP spid="68616" grpId="0"/>
      <p:bldP spid="68627" grpId="0"/>
      <p:bldP spid="68628" grpId="0"/>
      <p:bldP spid="68629" grpId="0"/>
      <p:bldP spid="68630" grpId="0"/>
      <p:bldP spid="6863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2" name="Rectangle 4"/>
          <p:cNvSpPr>
            <a:spLocks noChangeArrowheads="1"/>
          </p:cNvSpPr>
          <p:nvPr/>
        </p:nvSpPr>
        <p:spPr bwMode="auto">
          <a:xfrm>
            <a:off x="1411288" y="404813"/>
            <a:ext cx="6256337" cy="139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nl-BE" sz="4000" dirty="0">
                <a:solidFill>
                  <a:schemeClr val="bg1"/>
                </a:solidFill>
                <a:latin typeface="Comic Sans MS" pitchFamily="66" charset="0"/>
              </a:rPr>
              <a:t>We vroegen aan</a:t>
            </a:r>
          </a:p>
          <a:p>
            <a:pPr marL="342900" indent="-342900" algn="ctr">
              <a:spcBef>
                <a:spcPct val="20000"/>
              </a:spcBef>
            </a:pPr>
            <a:r>
              <a:rPr lang="nl-BE" sz="4000" dirty="0">
                <a:solidFill>
                  <a:schemeClr val="bg1"/>
                </a:solidFill>
                <a:latin typeface="Comic Sans MS" pitchFamily="66" charset="0"/>
              </a:rPr>
              <a:t>100 </a:t>
            </a:r>
            <a:r>
              <a:rPr lang="nl-BE" sz="4000" dirty="0" smtClean="0">
                <a:solidFill>
                  <a:schemeClr val="bg1"/>
                </a:solidFill>
                <a:latin typeface="Comic Sans MS" pitchFamily="66" charset="0"/>
              </a:rPr>
              <a:t>Vlamingen</a:t>
            </a:r>
            <a:r>
              <a:rPr lang="nl-BE" sz="4000" dirty="0" smtClean="0">
                <a:solidFill>
                  <a:schemeClr val="bg1"/>
                </a:solidFill>
                <a:latin typeface="Comic Sans MS" pitchFamily="66" charset="0"/>
              </a:rPr>
              <a:t>:</a:t>
            </a:r>
            <a:endParaRPr lang="nl-BE" sz="4000" dirty="0">
              <a:solidFill>
                <a:schemeClr val="bg1"/>
              </a:solidFill>
              <a:latin typeface="Comic Sans MS" pitchFamily="66" charset="0"/>
            </a:endParaRPr>
          </a:p>
          <a:p>
            <a:pPr marL="342900" indent="-342900" algn="ctr">
              <a:spcBef>
                <a:spcPct val="20000"/>
              </a:spcBef>
            </a:pPr>
            <a:endParaRPr lang="nl-NL" sz="3600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68616" name="Text Box 8"/>
          <p:cNvSpPr txBox="1">
            <a:spLocks noChangeArrowheads="1"/>
          </p:cNvSpPr>
          <p:nvPr/>
        </p:nvSpPr>
        <p:spPr bwMode="auto">
          <a:xfrm>
            <a:off x="395288" y="2119962"/>
            <a:ext cx="712946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2800" dirty="0" smtClean="0">
                <a:solidFill>
                  <a:schemeClr val="bg1"/>
                </a:solidFill>
                <a:latin typeface="Comic Sans MS" pitchFamily="66" charset="0"/>
              </a:rPr>
              <a:t>Noem een lid van de Koninklijke familie.</a:t>
            </a:r>
            <a:endParaRPr lang="nl-NL" sz="2800" dirty="0">
              <a:solidFill>
                <a:schemeClr val="bg1"/>
              </a:solidFill>
              <a:latin typeface="Comic Sans MS" pitchFamily="66" charset="0"/>
            </a:endParaRPr>
          </a:p>
        </p:txBody>
      </p:sp>
      <p:pic>
        <p:nvPicPr>
          <p:cNvPr id="68622" name="Picture 14" descr="MCj0298911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5661025"/>
            <a:ext cx="525462" cy="542925"/>
          </a:xfrm>
          <a:prstGeom prst="rect">
            <a:avLst/>
          </a:prstGeom>
          <a:noFill/>
        </p:spPr>
      </p:pic>
      <p:pic>
        <p:nvPicPr>
          <p:cNvPr id="68623" name="Picture 15" descr="MCj0298911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5013325"/>
            <a:ext cx="525462" cy="542925"/>
          </a:xfrm>
          <a:prstGeom prst="rect">
            <a:avLst/>
          </a:prstGeom>
          <a:noFill/>
        </p:spPr>
      </p:pic>
      <p:pic>
        <p:nvPicPr>
          <p:cNvPr id="68624" name="Picture 16" descr="MCj0298911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4365625"/>
            <a:ext cx="525462" cy="542925"/>
          </a:xfrm>
          <a:prstGeom prst="rect">
            <a:avLst/>
          </a:prstGeom>
          <a:noFill/>
        </p:spPr>
      </p:pic>
      <p:pic>
        <p:nvPicPr>
          <p:cNvPr id="68625" name="Picture 17" descr="MCj0298911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3644900"/>
            <a:ext cx="525462" cy="542925"/>
          </a:xfrm>
          <a:prstGeom prst="rect">
            <a:avLst/>
          </a:prstGeom>
          <a:noFill/>
        </p:spPr>
      </p:pic>
      <p:pic>
        <p:nvPicPr>
          <p:cNvPr id="68626" name="Picture 18" descr="MCj0298911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2997200"/>
            <a:ext cx="525462" cy="542925"/>
          </a:xfrm>
          <a:prstGeom prst="rect">
            <a:avLst/>
          </a:prstGeom>
          <a:noFill/>
        </p:spPr>
      </p:pic>
      <p:sp>
        <p:nvSpPr>
          <p:cNvPr id="68627" name="Text Box 19"/>
          <p:cNvSpPr txBox="1">
            <a:spLocks noChangeArrowheads="1"/>
          </p:cNvSpPr>
          <p:nvPr/>
        </p:nvSpPr>
        <p:spPr bwMode="auto">
          <a:xfrm>
            <a:off x="1116013" y="3068638"/>
            <a:ext cx="201771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nl-NL" dirty="0" smtClean="0"/>
              <a:t>Albert</a:t>
            </a:r>
            <a:endParaRPr lang="nl-NL" dirty="0"/>
          </a:p>
        </p:txBody>
      </p:sp>
      <p:sp>
        <p:nvSpPr>
          <p:cNvPr id="68628" name="Text Box 20"/>
          <p:cNvSpPr txBox="1">
            <a:spLocks noChangeArrowheads="1"/>
          </p:cNvSpPr>
          <p:nvPr/>
        </p:nvSpPr>
        <p:spPr bwMode="auto">
          <a:xfrm>
            <a:off x="1116013" y="3789363"/>
            <a:ext cx="201771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nl-NL" dirty="0" smtClean="0"/>
              <a:t>Filip</a:t>
            </a:r>
            <a:endParaRPr lang="nl-NL" dirty="0"/>
          </a:p>
        </p:txBody>
      </p:sp>
      <p:sp>
        <p:nvSpPr>
          <p:cNvPr id="68629" name="Text Box 21"/>
          <p:cNvSpPr txBox="1">
            <a:spLocks noChangeArrowheads="1"/>
          </p:cNvSpPr>
          <p:nvPr/>
        </p:nvSpPr>
        <p:spPr bwMode="auto">
          <a:xfrm>
            <a:off x="1116013" y="4508500"/>
            <a:ext cx="201771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nl-NL" dirty="0" smtClean="0"/>
              <a:t>Mathilde</a:t>
            </a:r>
            <a:endParaRPr lang="nl-NL" dirty="0"/>
          </a:p>
        </p:txBody>
      </p:sp>
      <p:sp>
        <p:nvSpPr>
          <p:cNvPr id="68630" name="Text Box 22"/>
          <p:cNvSpPr txBox="1">
            <a:spLocks noChangeArrowheads="1"/>
          </p:cNvSpPr>
          <p:nvPr/>
        </p:nvSpPr>
        <p:spPr bwMode="auto">
          <a:xfrm>
            <a:off x="1114425" y="5157788"/>
            <a:ext cx="331469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nl-NL" dirty="0" err="1" smtClean="0"/>
              <a:t>Fabiola</a:t>
            </a:r>
            <a:endParaRPr lang="nl-NL" dirty="0"/>
          </a:p>
        </p:txBody>
      </p:sp>
      <p:sp>
        <p:nvSpPr>
          <p:cNvPr id="68631" name="Text Box 23"/>
          <p:cNvSpPr txBox="1">
            <a:spLocks noChangeArrowheads="1"/>
          </p:cNvSpPr>
          <p:nvPr/>
        </p:nvSpPr>
        <p:spPr bwMode="auto">
          <a:xfrm>
            <a:off x="1116013" y="5799138"/>
            <a:ext cx="201771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nl-NL" dirty="0" smtClean="0"/>
              <a:t>Astrid</a:t>
            </a:r>
            <a:endParaRPr lang="nl-NL" dirty="0"/>
          </a:p>
        </p:txBody>
      </p:sp>
      <p:pic>
        <p:nvPicPr>
          <p:cNvPr id="17" name="Picture 16" descr="C:\Program Files\Microsoft Office\MEDIA\CAGCAT10\j0149481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472" y="214290"/>
            <a:ext cx="1785950" cy="1814857"/>
          </a:xfrm>
          <a:prstGeom prst="rect">
            <a:avLst/>
          </a:prstGeom>
          <a:noFill/>
        </p:spPr>
      </p:pic>
      <p:pic>
        <p:nvPicPr>
          <p:cNvPr id="1027" name="Picture 3" descr="C:\Documents and Settings\Pieter Dejaeger\Local Settings\Temporary Internet Files\Content.IE5\9POU4GKI\MCj0432619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929586" y="2428868"/>
            <a:ext cx="928800" cy="928800"/>
          </a:xfrm>
          <a:prstGeom prst="rect">
            <a:avLst/>
          </a:prstGeom>
          <a:noFill/>
        </p:spPr>
      </p:pic>
      <p:pic>
        <p:nvPicPr>
          <p:cNvPr id="1028" name="Picture 4" descr="C:\Documents and Settings\Pieter Dejaeger\Local Settings\Temporary Internet Files\Content.IE5\8P769CAI\MCj04315500000[1]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929586" y="571480"/>
            <a:ext cx="928694" cy="928694"/>
          </a:xfrm>
          <a:prstGeom prst="rect">
            <a:avLst/>
          </a:prstGeom>
          <a:noFill/>
        </p:spPr>
      </p:pic>
      <p:pic>
        <p:nvPicPr>
          <p:cNvPr id="18" name="Picture 4" descr="C:\Documents and Settings\Pieter Dejaeger\Local Settings\Temporary Internet Files\Content.IE5\8P769CAI\MCj04315500000[1]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929586" y="1500174"/>
            <a:ext cx="928694" cy="92869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86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86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40" restart="whenNotActive" fill="hold" evtFilter="cancelBubble" nodeType="interactiveSeq">
                <p:stCondLst>
                  <p:cond evt="onClick" delay="0">
                    <p:tgtEl>
                      <p:spTgt spid="686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" fill="hold">
                      <p:stCondLst>
                        <p:cond delay="0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686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686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686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686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8626"/>
                  </p:tgtEl>
                </p:cond>
              </p:nextCondLst>
            </p:seq>
            <p:seq concurrent="1" nextAc="seek">
              <p:cTn id="49" restart="whenNotActive" fill="hold" evtFilter="cancelBubble" nodeType="interactiveSeq">
                <p:stCondLst>
                  <p:cond evt="onClick" delay="0">
                    <p:tgtEl>
                      <p:spTgt spid="686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" fill="hold">
                      <p:stCondLst>
                        <p:cond delay="0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686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686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686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686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8625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686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686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686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686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686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8624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686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686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686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686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686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8623"/>
                  </p:tgtEl>
                </p:cond>
              </p:nextCondLst>
            </p:seq>
            <p:seq concurrent="1" nextAc="seek">
              <p:cTn id="76" restart="whenNotActive" fill="hold" evtFilter="cancelBubble" nodeType="interactiveSeq">
                <p:stCondLst>
                  <p:cond evt="onClick" delay="0">
                    <p:tgtEl>
                      <p:spTgt spid="686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7" fill="hold">
                      <p:stCondLst>
                        <p:cond delay="0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686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686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686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686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8622"/>
                  </p:tgtEl>
                </p:cond>
              </p:nextCondLst>
            </p:seq>
          </p:childTnLst>
        </p:cTn>
      </p:par>
    </p:tnLst>
    <p:bldLst>
      <p:bldP spid="68616" grpId="0"/>
      <p:bldP spid="68627" grpId="0"/>
      <p:bldP spid="68628" grpId="0"/>
      <p:bldP spid="68629" grpId="0"/>
      <p:bldP spid="68630" grpId="0"/>
      <p:bldP spid="6863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2" name="Rectangle 4"/>
          <p:cNvSpPr>
            <a:spLocks noChangeArrowheads="1"/>
          </p:cNvSpPr>
          <p:nvPr/>
        </p:nvSpPr>
        <p:spPr bwMode="auto">
          <a:xfrm>
            <a:off x="1411288" y="404813"/>
            <a:ext cx="6256337" cy="139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nl-BE" sz="4000">
                <a:solidFill>
                  <a:schemeClr val="bg1"/>
                </a:solidFill>
                <a:latin typeface="Comic Sans MS" pitchFamily="66" charset="0"/>
              </a:rPr>
              <a:t>We vroegen aan</a:t>
            </a:r>
          </a:p>
          <a:p>
            <a:pPr marL="342900" indent="-342900" algn="ctr">
              <a:spcBef>
                <a:spcPct val="20000"/>
              </a:spcBef>
            </a:pPr>
            <a:r>
              <a:rPr lang="nl-BE" sz="4000">
                <a:solidFill>
                  <a:schemeClr val="bg1"/>
                </a:solidFill>
                <a:latin typeface="Comic Sans MS" pitchFamily="66" charset="0"/>
              </a:rPr>
              <a:t>100 Vlamingen:</a:t>
            </a:r>
          </a:p>
          <a:p>
            <a:pPr marL="342900" indent="-342900" algn="ctr">
              <a:spcBef>
                <a:spcPct val="20000"/>
              </a:spcBef>
            </a:pPr>
            <a:endParaRPr lang="nl-NL" sz="360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68616" name="Text Box 8"/>
          <p:cNvSpPr txBox="1">
            <a:spLocks noChangeArrowheads="1"/>
          </p:cNvSpPr>
          <p:nvPr/>
        </p:nvSpPr>
        <p:spPr bwMode="auto">
          <a:xfrm>
            <a:off x="395288" y="2000240"/>
            <a:ext cx="7129462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2800" dirty="0" smtClean="0">
                <a:solidFill>
                  <a:schemeClr val="bg1"/>
                </a:solidFill>
                <a:latin typeface="Comic Sans MS" pitchFamily="66" charset="0"/>
              </a:rPr>
              <a:t>Noem een personage uit de </a:t>
            </a:r>
            <a:r>
              <a:rPr lang="nl-NL" sz="2800" dirty="0" err="1" smtClean="0">
                <a:solidFill>
                  <a:schemeClr val="bg1"/>
                </a:solidFill>
                <a:latin typeface="Comic Sans MS" pitchFamily="66" charset="0"/>
              </a:rPr>
              <a:t>telenovelle</a:t>
            </a:r>
            <a:r>
              <a:rPr lang="nl-NL" sz="2800" dirty="0" smtClean="0">
                <a:solidFill>
                  <a:schemeClr val="bg1"/>
                </a:solidFill>
                <a:latin typeface="Comic Sans MS" pitchFamily="66" charset="0"/>
              </a:rPr>
              <a:t> ‘David’.</a:t>
            </a:r>
            <a:endParaRPr lang="nl-NL" sz="2800" dirty="0">
              <a:solidFill>
                <a:schemeClr val="bg1"/>
              </a:solidFill>
              <a:latin typeface="Comic Sans MS" pitchFamily="66" charset="0"/>
            </a:endParaRPr>
          </a:p>
        </p:txBody>
      </p:sp>
      <p:pic>
        <p:nvPicPr>
          <p:cNvPr id="68622" name="Picture 14" descr="MCj0298911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5661025"/>
            <a:ext cx="525462" cy="542925"/>
          </a:xfrm>
          <a:prstGeom prst="rect">
            <a:avLst/>
          </a:prstGeom>
          <a:noFill/>
        </p:spPr>
      </p:pic>
      <p:pic>
        <p:nvPicPr>
          <p:cNvPr id="68623" name="Picture 15" descr="MCj0298911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5013325"/>
            <a:ext cx="525462" cy="542925"/>
          </a:xfrm>
          <a:prstGeom prst="rect">
            <a:avLst/>
          </a:prstGeom>
          <a:noFill/>
        </p:spPr>
      </p:pic>
      <p:pic>
        <p:nvPicPr>
          <p:cNvPr id="68624" name="Picture 16" descr="MCj0298911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4365625"/>
            <a:ext cx="525462" cy="542925"/>
          </a:xfrm>
          <a:prstGeom prst="rect">
            <a:avLst/>
          </a:prstGeom>
          <a:noFill/>
        </p:spPr>
      </p:pic>
      <p:pic>
        <p:nvPicPr>
          <p:cNvPr id="68625" name="Picture 17" descr="MCj0298911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3644900"/>
            <a:ext cx="525462" cy="542925"/>
          </a:xfrm>
          <a:prstGeom prst="rect">
            <a:avLst/>
          </a:prstGeom>
          <a:noFill/>
        </p:spPr>
      </p:pic>
      <p:pic>
        <p:nvPicPr>
          <p:cNvPr id="68626" name="Picture 18" descr="MCj0298911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2997200"/>
            <a:ext cx="525462" cy="542925"/>
          </a:xfrm>
          <a:prstGeom prst="rect">
            <a:avLst/>
          </a:prstGeom>
          <a:noFill/>
        </p:spPr>
      </p:pic>
      <p:sp>
        <p:nvSpPr>
          <p:cNvPr id="68627" name="Text Box 19"/>
          <p:cNvSpPr txBox="1">
            <a:spLocks noChangeArrowheads="1"/>
          </p:cNvSpPr>
          <p:nvPr/>
        </p:nvSpPr>
        <p:spPr bwMode="auto">
          <a:xfrm>
            <a:off x="1116013" y="3068638"/>
            <a:ext cx="201771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nl-NL" dirty="0" smtClean="0"/>
              <a:t>David</a:t>
            </a:r>
            <a:endParaRPr lang="nl-NL" dirty="0"/>
          </a:p>
        </p:txBody>
      </p:sp>
      <p:sp>
        <p:nvSpPr>
          <p:cNvPr id="68628" name="Text Box 20"/>
          <p:cNvSpPr txBox="1">
            <a:spLocks noChangeArrowheads="1"/>
          </p:cNvSpPr>
          <p:nvPr/>
        </p:nvSpPr>
        <p:spPr bwMode="auto">
          <a:xfrm>
            <a:off x="1116013" y="3789363"/>
            <a:ext cx="201771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nl-NL" dirty="0" smtClean="0"/>
              <a:t>Sofie</a:t>
            </a:r>
            <a:endParaRPr lang="nl-NL" dirty="0"/>
          </a:p>
        </p:txBody>
      </p:sp>
      <p:sp>
        <p:nvSpPr>
          <p:cNvPr id="68629" name="Text Box 21"/>
          <p:cNvSpPr txBox="1">
            <a:spLocks noChangeArrowheads="1"/>
          </p:cNvSpPr>
          <p:nvPr/>
        </p:nvSpPr>
        <p:spPr bwMode="auto">
          <a:xfrm>
            <a:off x="1116013" y="4508500"/>
            <a:ext cx="201771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nl-NL" dirty="0" smtClean="0"/>
              <a:t>Herman</a:t>
            </a:r>
            <a:endParaRPr lang="nl-NL" dirty="0"/>
          </a:p>
        </p:txBody>
      </p:sp>
      <p:sp>
        <p:nvSpPr>
          <p:cNvPr id="68630" name="Text Box 22"/>
          <p:cNvSpPr txBox="1">
            <a:spLocks noChangeArrowheads="1"/>
          </p:cNvSpPr>
          <p:nvPr/>
        </p:nvSpPr>
        <p:spPr bwMode="auto">
          <a:xfrm>
            <a:off x="1114425" y="5157788"/>
            <a:ext cx="260031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nl-NL" dirty="0" smtClean="0"/>
              <a:t>Maarten</a:t>
            </a:r>
            <a:endParaRPr lang="nl-NL" dirty="0"/>
          </a:p>
        </p:txBody>
      </p:sp>
      <p:sp>
        <p:nvSpPr>
          <p:cNvPr id="68631" name="Text Box 23"/>
          <p:cNvSpPr txBox="1">
            <a:spLocks noChangeArrowheads="1"/>
          </p:cNvSpPr>
          <p:nvPr/>
        </p:nvSpPr>
        <p:spPr bwMode="auto">
          <a:xfrm>
            <a:off x="1116013" y="5799138"/>
            <a:ext cx="201771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nl-NL" dirty="0" smtClean="0"/>
              <a:t>Lotte</a:t>
            </a:r>
            <a:endParaRPr lang="nl-NL" dirty="0"/>
          </a:p>
        </p:txBody>
      </p:sp>
      <p:pic>
        <p:nvPicPr>
          <p:cNvPr id="17" name="Picture 16" descr="C:\Program Files\Microsoft Office\MEDIA\CAGCAT10\j0149481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472" y="214290"/>
            <a:ext cx="1785950" cy="1814857"/>
          </a:xfrm>
          <a:prstGeom prst="rect">
            <a:avLst/>
          </a:prstGeom>
          <a:noFill/>
        </p:spPr>
      </p:pic>
      <p:pic>
        <p:nvPicPr>
          <p:cNvPr id="1027" name="Picture 3" descr="C:\Documents and Settings\Pieter Dejaeger\Local Settings\Temporary Internet Files\Content.IE5\9POU4GKI\MCj0432619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929586" y="2428868"/>
            <a:ext cx="928800" cy="928800"/>
          </a:xfrm>
          <a:prstGeom prst="rect">
            <a:avLst/>
          </a:prstGeom>
          <a:noFill/>
        </p:spPr>
      </p:pic>
      <p:pic>
        <p:nvPicPr>
          <p:cNvPr id="1028" name="Picture 4" descr="C:\Documents and Settings\Pieter Dejaeger\Local Settings\Temporary Internet Files\Content.IE5\8P769CAI\MCj04315500000[1]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929586" y="571480"/>
            <a:ext cx="928694" cy="928694"/>
          </a:xfrm>
          <a:prstGeom prst="rect">
            <a:avLst/>
          </a:prstGeom>
          <a:noFill/>
        </p:spPr>
      </p:pic>
      <p:pic>
        <p:nvPicPr>
          <p:cNvPr id="18" name="Picture 4" descr="C:\Documents and Settings\Pieter Dejaeger\Local Settings\Temporary Internet Files\Content.IE5\8P769CAI\MCj04315500000[1]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929586" y="1500174"/>
            <a:ext cx="928694" cy="92869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86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86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40" restart="whenNotActive" fill="hold" evtFilter="cancelBubble" nodeType="interactiveSeq">
                <p:stCondLst>
                  <p:cond evt="onClick" delay="0">
                    <p:tgtEl>
                      <p:spTgt spid="686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" fill="hold">
                      <p:stCondLst>
                        <p:cond delay="0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686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686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686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686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8626"/>
                  </p:tgtEl>
                </p:cond>
              </p:nextCondLst>
            </p:seq>
            <p:seq concurrent="1" nextAc="seek">
              <p:cTn id="49" restart="whenNotActive" fill="hold" evtFilter="cancelBubble" nodeType="interactiveSeq">
                <p:stCondLst>
                  <p:cond evt="onClick" delay="0">
                    <p:tgtEl>
                      <p:spTgt spid="686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" fill="hold">
                      <p:stCondLst>
                        <p:cond delay="0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686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686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686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686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8625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686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686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686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686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686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8624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686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686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686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686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686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8623"/>
                  </p:tgtEl>
                </p:cond>
              </p:nextCondLst>
            </p:seq>
            <p:seq concurrent="1" nextAc="seek">
              <p:cTn id="76" restart="whenNotActive" fill="hold" evtFilter="cancelBubble" nodeType="interactiveSeq">
                <p:stCondLst>
                  <p:cond evt="onClick" delay="0">
                    <p:tgtEl>
                      <p:spTgt spid="686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7" fill="hold">
                      <p:stCondLst>
                        <p:cond delay="0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686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686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686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686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8622"/>
                  </p:tgtEl>
                </p:cond>
              </p:nextCondLst>
            </p:seq>
          </p:childTnLst>
        </p:cTn>
      </p:par>
    </p:tnLst>
    <p:bldLst>
      <p:bldP spid="68616" grpId="0"/>
      <p:bldP spid="68627" grpId="0"/>
      <p:bldP spid="68628" grpId="0"/>
      <p:bldP spid="68629" grpId="0"/>
      <p:bldP spid="68630" grpId="0"/>
      <p:bldP spid="6863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ChangeArrowheads="1"/>
          </p:cNvSpPr>
          <p:nvPr/>
        </p:nvSpPr>
        <p:spPr bwMode="auto">
          <a:xfrm>
            <a:off x="1411288" y="404813"/>
            <a:ext cx="6256337" cy="139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nl-BE" sz="4000">
                <a:solidFill>
                  <a:schemeClr val="bg1"/>
                </a:solidFill>
                <a:latin typeface="Comic Sans MS" pitchFamily="66" charset="0"/>
              </a:rPr>
              <a:t>We vroegen aan</a:t>
            </a:r>
          </a:p>
          <a:p>
            <a:pPr marL="342900" indent="-342900" algn="ctr">
              <a:spcBef>
                <a:spcPct val="20000"/>
              </a:spcBef>
            </a:pPr>
            <a:r>
              <a:rPr lang="nl-BE" sz="4000">
                <a:solidFill>
                  <a:schemeClr val="bg1"/>
                </a:solidFill>
                <a:latin typeface="Comic Sans MS" pitchFamily="66" charset="0"/>
              </a:rPr>
              <a:t>100 Vlamingen:</a:t>
            </a:r>
          </a:p>
          <a:p>
            <a:pPr marL="342900" indent="-342900" algn="ctr">
              <a:spcBef>
                <a:spcPct val="20000"/>
              </a:spcBef>
            </a:pPr>
            <a:endParaRPr lang="nl-NL" sz="360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73734" name="Text Box 6"/>
          <p:cNvSpPr txBox="1">
            <a:spLocks noChangeArrowheads="1"/>
          </p:cNvSpPr>
          <p:nvPr/>
        </p:nvSpPr>
        <p:spPr bwMode="auto">
          <a:xfrm>
            <a:off x="395288" y="2133600"/>
            <a:ext cx="7129462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2800">
                <a:latin typeface="Comic Sans MS" pitchFamily="66" charset="0"/>
              </a:rPr>
              <a:t>Wat is de beste manier om iemand te doen luisteren?</a:t>
            </a:r>
          </a:p>
        </p:txBody>
      </p:sp>
      <p:pic>
        <p:nvPicPr>
          <p:cNvPr id="73735" name="Picture 7" descr="MCj0298911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5661025"/>
            <a:ext cx="525462" cy="542925"/>
          </a:xfrm>
          <a:prstGeom prst="rect">
            <a:avLst/>
          </a:prstGeom>
          <a:noFill/>
        </p:spPr>
      </p:pic>
      <p:pic>
        <p:nvPicPr>
          <p:cNvPr id="73736" name="Picture 8" descr="MCj0298911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5013325"/>
            <a:ext cx="525462" cy="542925"/>
          </a:xfrm>
          <a:prstGeom prst="rect">
            <a:avLst/>
          </a:prstGeom>
          <a:noFill/>
        </p:spPr>
      </p:pic>
      <p:pic>
        <p:nvPicPr>
          <p:cNvPr id="73737" name="Picture 9" descr="MCj0298911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4365625"/>
            <a:ext cx="525462" cy="542925"/>
          </a:xfrm>
          <a:prstGeom prst="rect">
            <a:avLst/>
          </a:prstGeom>
          <a:noFill/>
        </p:spPr>
      </p:pic>
      <p:pic>
        <p:nvPicPr>
          <p:cNvPr id="73738" name="Picture 10" descr="MCj0298911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3644900"/>
            <a:ext cx="525462" cy="542925"/>
          </a:xfrm>
          <a:prstGeom prst="rect">
            <a:avLst/>
          </a:prstGeom>
          <a:noFill/>
        </p:spPr>
      </p:pic>
      <p:pic>
        <p:nvPicPr>
          <p:cNvPr id="73739" name="Picture 11" descr="MCj0298911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2997200"/>
            <a:ext cx="525462" cy="542925"/>
          </a:xfrm>
          <a:prstGeom prst="rect">
            <a:avLst/>
          </a:prstGeom>
          <a:noFill/>
        </p:spPr>
      </p:pic>
      <p:sp>
        <p:nvSpPr>
          <p:cNvPr id="73740" name="Text Box 12"/>
          <p:cNvSpPr txBox="1">
            <a:spLocks noChangeArrowheads="1"/>
          </p:cNvSpPr>
          <p:nvPr/>
        </p:nvSpPr>
        <p:spPr bwMode="auto">
          <a:xfrm>
            <a:off x="1116013" y="3068638"/>
            <a:ext cx="3168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nl-NL"/>
              <a:t>Zwijgen / Fluisteren</a:t>
            </a:r>
          </a:p>
        </p:txBody>
      </p:sp>
      <p:sp>
        <p:nvSpPr>
          <p:cNvPr id="73741" name="Text Box 13"/>
          <p:cNvSpPr txBox="1">
            <a:spLocks noChangeArrowheads="1"/>
          </p:cNvSpPr>
          <p:nvPr/>
        </p:nvSpPr>
        <p:spPr bwMode="auto">
          <a:xfrm>
            <a:off x="1116013" y="3789363"/>
            <a:ext cx="27352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nl-NL"/>
              <a:t>Roepen / Stem verheffen</a:t>
            </a:r>
          </a:p>
        </p:txBody>
      </p:sp>
      <p:sp>
        <p:nvSpPr>
          <p:cNvPr id="73742" name="Text Box 14"/>
          <p:cNvSpPr txBox="1">
            <a:spLocks noChangeArrowheads="1"/>
          </p:cNvSpPr>
          <p:nvPr/>
        </p:nvSpPr>
        <p:spPr bwMode="auto">
          <a:xfrm>
            <a:off x="1116013" y="4508500"/>
            <a:ext cx="201771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nl-NL"/>
              <a:t>Iets laten vallen</a:t>
            </a:r>
          </a:p>
        </p:txBody>
      </p:sp>
      <p:sp>
        <p:nvSpPr>
          <p:cNvPr id="73743" name="Text Box 15"/>
          <p:cNvSpPr txBox="1">
            <a:spLocks noChangeArrowheads="1"/>
          </p:cNvSpPr>
          <p:nvPr/>
        </p:nvSpPr>
        <p:spPr bwMode="auto">
          <a:xfrm>
            <a:off x="1114425" y="5157788"/>
            <a:ext cx="20177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nl-NL"/>
              <a:t>Doen schrikken</a:t>
            </a:r>
          </a:p>
        </p:txBody>
      </p:sp>
      <p:sp>
        <p:nvSpPr>
          <p:cNvPr id="73744" name="Text Box 16"/>
          <p:cNvSpPr txBox="1">
            <a:spLocks noChangeArrowheads="1"/>
          </p:cNvSpPr>
          <p:nvPr/>
        </p:nvSpPr>
        <p:spPr bwMode="auto">
          <a:xfrm>
            <a:off x="1116013" y="5799138"/>
            <a:ext cx="28082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nl-NL"/>
              <a:t>Klappen in handen</a:t>
            </a:r>
          </a:p>
        </p:txBody>
      </p:sp>
      <p:pic>
        <p:nvPicPr>
          <p:cNvPr id="19" name="Picture 16" descr="C:\Program Files\Microsoft Office\MEDIA\CAGCAT10\j0149481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472" y="214290"/>
            <a:ext cx="1785950" cy="1814857"/>
          </a:xfrm>
          <a:prstGeom prst="rect">
            <a:avLst/>
          </a:prstGeom>
          <a:noFill/>
        </p:spPr>
      </p:pic>
      <p:pic>
        <p:nvPicPr>
          <p:cNvPr id="15" name="Picture 3" descr="C:\Documents and Settings\Pieter Dejaeger\Local Settings\Temporary Internet Files\Content.IE5\9POU4GKI\MCj0432619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929586" y="2428868"/>
            <a:ext cx="928800" cy="928800"/>
          </a:xfrm>
          <a:prstGeom prst="rect">
            <a:avLst/>
          </a:prstGeom>
          <a:noFill/>
        </p:spPr>
      </p:pic>
      <p:pic>
        <p:nvPicPr>
          <p:cNvPr id="16" name="Picture 4" descr="C:\Documents and Settings\Pieter Dejaeger\Local Settings\Temporary Internet Files\Content.IE5\8P769CAI\MCj04315500000[1]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929586" y="571480"/>
            <a:ext cx="928694" cy="928694"/>
          </a:xfrm>
          <a:prstGeom prst="rect">
            <a:avLst/>
          </a:prstGeom>
          <a:noFill/>
        </p:spPr>
      </p:pic>
      <p:pic>
        <p:nvPicPr>
          <p:cNvPr id="17" name="Picture 4" descr="C:\Documents and Settings\Pieter Dejaeger\Local Settings\Temporary Internet Files\Content.IE5\8P769CAI\MCj04315500000[1]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929586" y="1500174"/>
            <a:ext cx="928694" cy="92869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37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37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40" restart="whenNotActive" fill="hold" evtFilter="cancelBubble" nodeType="interactiveSeq">
                <p:stCondLst>
                  <p:cond evt="onClick" delay="0">
                    <p:tgtEl>
                      <p:spTgt spid="737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" fill="hold">
                      <p:stCondLst>
                        <p:cond delay="0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737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737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737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737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3739"/>
                  </p:tgtEl>
                </p:cond>
              </p:nextCondLst>
            </p:seq>
            <p:seq concurrent="1" nextAc="seek">
              <p:cTn id="49" restart="whenNotActive" fill="hold" evtFilter="cancelBubble" nodeType="interactiveSeq">
                <p:stCondLst>
                  <p:cond evt="onClick" delay="0">
                    <p:tgtEl>
                      <p:spTgt spid="737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" fill="hold">
                      <p:stCondLst>
                        <p:cond delay="0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737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737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737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737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3738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737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737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737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737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737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3737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737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737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737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737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737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3736"/>
                  </p:tgtEl>
                </p:cond>
              </p:nextCondLst>
            </p:seq>
            <p:seq concurrent="1" nextAc="seek">
              <p:cTn id="76" restart="whenNotActive" fill="hold" evtFilter="cancelBubble" nodeType="interactiveSeq">
                <p:stCondLst>
                  <p:cond evt="onClick" delay="0">
                    <p:tgtEl>
                      <p:spTgt spid="737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7" fill="hold">
                      <p:stCondLst>
                        <p:cond delay="0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737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737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737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737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3735"/>
                  </p:tgtEl>
                </p:cond>
              </p:nextCondLst>
            </p:seq>
          </p:childTnLst>
        </p:cTn>
      </p:par>
    </p:tnLst>
    <p:bldLst>
      <p:bldP spid="73734" grpId="0"/>
      <p:bldP spid="73740" grpId="0"/>
      <p:bldP spid="73741" grpId="0"/>
      <p:bldP spid="73742" grpId="0"/>
      <p:bldP spid="73743" grpId="0"/>
      <p:bldP spid="73744" grpId="0"/>
    </p:bldLst>
  </p:timing>
</p:sld>
</file>

<file path=ppt/theme/theme1.xml><?xml version="1.0" encoding="utf-8"?>
<a:theme xmlns:a="http://schemas.openxmlformats.org/drawingml/2006/main" name="Standaardontwerp">
  <a:themeElements>
    <a:clrScheme name="Standaardontwerp 13">
      <a:dk1>
        <a:srgbClr val="FFFFCC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DADAAE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ardontwer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ardontwer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3">
        <a:dk1>
          <a:srgbClr val="FFFFCC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DADAAE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309</TotalTime>
  <Words>503</Words>
  <Application>Microsoft Office PowerPoint</Application>
  <PresentationFormat>Diavoorstelling (4:3)</PresentationFormat>
  <Paragraphs>194</Paragraphs>
  <Slides>25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25</vt:i4>
      </vt:variant>
    </vt:vector>
  </HeadingPairs>
  <TitlesOfParts>
    <vt:vector size="26" baseType="lpstr">
      <vt:lpstr>Standaardontwerp</vt:lpstr>
      <vt:lpstr>Malodieraad</vt:lpstr>
      <vt:lpstr>Dia 2</vt:lpstr>
      <vt:lpstr>Dia 3</vt:lpstr>
      <vt:lpstr>Dia 4</vt:lpstr>
      <vt:lpstr>Dia 5</vt:lpstr>
      <vt:lpstr>Dia 6</vt:lpstr>
      <vt:lpstr>Dia 7</vt:lpstr>
      <vt:lpstr>Dia 8</vt:lpstr>
      <vt:lpstr>Dia 9</vt:lpstr>
      <vt:lpstr>Dia 10</vt:lpstr>
      <vt:lpstr>Dia 11</vt:lpstr>
      <vt:lpstr>Dia 12</vt:lpstr>
      <vt:lpstr>Dia 13</vt:lpstr>
      <vt:lpstr>Dia 14</vt:lpstr>
      <vt:lpstr>Dia 15</vt:lpstr>
      <vt:lpstr>Dia 16</vt:lpstr>
      <vt:lpstr>Dia 17</vt:lpstr>
      <vt:lpstr>Dia 18</vt:lpstr>
      <vt:lpstr>Dia 19</vt:lpstr>
      <vt:lpstr>Dia 20</vt:lpstr>
      <vt:lpstr>Dia 21</vt:lpstr>
      <vt:lpstr>Dia 22</vt:lpstr>
      <vt:lpstr>Dia 23</vt:lpstr>
      <vt:lpstr>Dia 24</vt:lpstr>
      <vt:lpstr>Dia 25</vt:lpstr>
    </vt:vector>
  </TitlesOfParts>
  <Company>MabadosS Computers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IQ Quiz</dc:title>
  <dc:creator>Pieter Dejaeger</dc:creator>
  <cp:lastModifiedBy>Pieter Dejaeger</cp:lastModifiedBy>
  <cp:revision>35</cp:revision>
  <dcterms:created xsi:type="dcterms:W3CDTF">2006-07-04T20:16:58Z</dcterms:created>
  <dcterms:modified xsi:type="dcterms:W3CDTF">2010-03-25T20:20:08Z</dcterms:modified>
</cp:coreProperties>
</file>